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47"/>
  </p:notesMasterIdLst>
  <p:sldIdLst>
    <p:sldId id="256" r:id="rId2"/>
    <p:sldId id="257" r:id="rId3"/>
    <p:sldId id="258" r:id="rId4"/>
    <p:sldId id="410" r:id="rId5"/>
    <p:sldId id="260" r:id="rId6"/>
    <p:sldId id="261" r:id="rId7"/>
    <p:sldId id="411" r:id="rId8"/>
    <p:sldId id="263" r:id="rId9"/>
    <p:sldId id="389" r:id="rId10"/>
    <p:sldId id="390" r:id="rId11"/>
    <p:sldId id="412" r:id="rId12"/>
    <p:sldId id="388" r:id="rId13"/>
    <p:sldId id="334" r:id="rId14"/>
    <p:sldId id="359" r:id="rId15"/>
    <p:sldId id="360" r:id="rId16"/>
    <p:sldId id="361" r:id="rId17"/>
    <p:sldId id="391" r:id="rId18"/>
    <p:sldId id="356" r:id="rId19"/>
    <p:sldId id="342" r:id="rId20"/>
    <p:sldId id="339" r:id="rId21"/>
    <p:sldId id="362" r:id="rId22"/>
    <p:sldId id="363" r:id="rId23"/>
    <p:sldId id="393" r:id="rId24"/>
    <p:sldId id="394" r:id="rId25"/>
    <p:sldId id="364" r:id="rId26"/>
    <p:sldId id="395" r:id="rId27"/>
    <p:sldId id="396" r:id="rId28"/>
    <p:sldId id="397" r:id="rId29"/>
    <p:sldId id="398" r:id="rId30"/>
    <p:sldId id="399" r:id="rId31"/>
    <p:sldId id="355" r:id="rId32"/>
    <p:sldId id="378" r:id="rId33"/>
    <p:sldId id="400" r:id="rId34"/>
    <p:sldId id="401" r:id="rId35"/>
    <p:sldId id="402" r:id="rId36"/>
    <p:sldId id="403" r:id="rId37"/>
    <p:sldId id="404" r:id="rId38"/>
    <p:sldId id="413" r:id="rId39"/>
    <p:sldId id="405" r:id="rId40"/>
    <p:sldId id="406" r:id="rId41"/>
    <p:sldId id="407" r:id="rId42"/>
    <p:sldId id="408" r:id="rId43"/>
    <p:sldId id="409" r:id="rId44"/>
    <p:sldId id="414" r:id="rId45"/>
    <p:sldId id="314" r:id="rId46"/>
  </p:sldIdLst>
  <p:sldSz cx="9144000" cy="5143500" type="screen16x9"/>
  <p:notesSz cx="6858000" cy="9144000"/>
  <p:embeddedFontLst>
    <p:embeddedFont>
      <p:font typeface="Calibri" panose="020F0502020204030204" pitchFamily="34" charset="0"/>
      <p:regular r:id="rId48"/>
      <p:bold r:id="rId49"/>
      <p:italic r:id="rId50"/>
      <p:boldItalic r:id="rId51"/>
    </p:embeddedFont>
    <p:embeddedFont>
      <p:font typeface="Ebrima" panose="02000000000000000000" pitchFamily="2" charset="0"/>
      <p:regular r:id="rId52"/>
      <p:bold r:id="rId53"/>
    </p:embeddedFont>
    <p:embeddedFont>
      <p:font typeface="Muli" panose="020B0604020202020204" charset="0"/>
      <p:regular r:id="rId54"/>
      <p: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1C631BC-F1C1-4A1C-A1BF-9E88E130BBF2}">
  <a:tblStyle styleId="{C1C631BC-F1C1-4A1C-A1BF-9E88E130BBF2}"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 styleId="{284E427A-3D55-4303-BF80-6455036E1DE7}" styleName="Estilo temático 1 - Énfasis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E25E649-3F16-4E02-A733-19D2CDBF48F0}" styleName="Estilo medio 3 - Énfasis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68" autoAdjust="0"/>
    <p:restoredTop sz="94653"/>
  </p:normalViewPr>
  <p:slideViewPr>
    <p:cSldViewPr>
      <p:cViewPr varScale="1">
        <p:scale>
          <a:sx n="143" d="100"/>
          <a:sy n="143" d="100"/>
        </p:scale>
        <p:origin x="558" y="108"/>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image" Target="../media/image9.gif"/><Relationship Id="rId5" Type="http://schemas.openxmlformats.org/officeDocument/2006/relationships/image" Target="../media/image13.png"/><Relationship Id="rId4" Type="http://schemas.openxmlformats.org/officeDocument/2006/relationships/image" Target="../media/image12.gif"/></Relationships>
</file>

<file path=ppt/diagrams/_rels/drawing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image" Target="../media/image9.gif"/><Relationship Id="rId5" Type="http://schemas.openxmlformats.org/officeDocument/2006/relationships/image" Target="../media/image13.png"/><Relationship Id="rId4" Type="http://schemas.openxmlformats.org/officeDocument/2006/relationships/image" Target="../media/image12.gif"/></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902997-B6BD-9B45-AE00-9B9633F69AED}" type="doc">
      <dgm:prSet loTypeId="urn:microsoft.com/office/officeart/2009/layout/CirclePictureHierarchy" loCatId="" qsTypeId="urn:microsoft.com/office/officeart/2005/8/quickstyle/simple1" qsCatId="simple" csTypeId="urn:microsoft.com/office/officeart/2005/8/colors/accent1_2" csCatId="accent1" phldr="1"/>
      <dgm:spPr/>
      <dgm:t>
        <a:bodyPr/>
        <a:lstStyle/>
        <a:p>
          <a:endParaRPr lang="es-ES"/>
        </a:p>
      </dgm:t>
    </dgm:pt>
    <dgm:pt modelId="{D3D9E9F3-3443-EC4A-8706-D35A6932279B}">
      <dgm:prSet phldrT="[Texto]" custT="1"/>
      <dgm:spPr/>
      <dgm:t>
        <a:bodyPr/>
        <a:lstStyle/>
        <a:p>
          <a:pPr algn="ctr"/>
          <a:r>
            <a:rPr lang="es-ES" sz="1600" dirty="0"/>
            <a:t>Jaime Llorente</a:t>
          </a:r>
        </a:p>
      </dgm:t>
    </dgm:pt>
    <dgm:pt modelId="{1823D934-EEC5-C848-9416-32ED78E1C32C}" type="parTrans" cxnId="{2C340F71-31C3-B54A-854D-A364BAF86D20}">
      <dgm:prSet/>
      <dgm:spPr/>
      <dgm:t>
        <a:bodyPr/>
        <a:lstStyle/>
        <a:p>
          <a:endParaRPr lang="es-ES"/>
        </a:p>
      </dgm:t>
    </dgm:pt>
    <dgm:pt modelId="{DEC67A31-7D5D-A24A-8EA4-530C80C9F34C}" type="sibTrans" cxnId="{2C340F71-31C3-B54A-854D-A364BAF86D20}">
      <dgm:prSet/>
      <dgm:spPr/>
      <dgm:t>
        <a:bodyPr/>
        <a:lstStyle/>
        <a:p>
          <a:endParaRPr lang="es-ES"/>
        </a:p>
      </dgm:t>
    </dgm:pt>
    <dgm:pt modelId="{ABBFF342-759D-1A41-8436-74E860FC3ED2}">
      <dgm:prSet phldrT="[Texto]" custT="1"/>
      <dgm:spPr/>
      <dgm:t>
        <a:bodyPr/>
        <a:lstStyle/>
        <a:p>
          <a:pPr algn="ctr"/>
          <a:r>
            <a:rPr lang="es-ES" sz="1600" dirty="0"/>
            <a:t>Alejandro Eugenio Tena</a:t>
          </a:r>
        </a:p>
      </dgm:t>
    </dgm:pt>
    <dgm:pt modelId="{989C2D34-5FF0-8745-AAA4-A9E0B5E7D8A8}" type="parTrans" cxnId="{B478873B-4CFC-CC4E-BB7E-17EF5D706AC6}">
      <dgm:prSet/>
      <dgm:spPr/>
      <dgm:t>
        <a:bodyPr/>
        <a:lstStyle/>
        <a:p>
          <a:endParaRPr lang="es-ES"/>
        </a:p>
      </dgm:t>
    </dgm:pt>
    <dgm:pt modelId="{C43F8EB1-8859-3C4D-8FBD-96C55D96BA7F}" type="sibTrans" cxnId="{B478873B-4CFC-CC4E-BB7E-17EF5D706AC6}">
      <dgm:prSet/>
      <dgm:spPr/>
      <dgm:t>
        <a:bodyPr/>
        <a:lstStyle/>
        <a:p>
          <a:endParaRPr lang="es-ES"/>
        </a:p>
      </dgm:t>
    </dgm:pt>
    <dgm:pt modelId="{E0D34CFB-360C-184E-90E5-843C3251AC95}">
      <dgm:prSet phldrT="[Texto]" custT="1"/>
      <dgm:spPr/>
      <dgm:t>
        <a:bodyPr/>
        <a:lstStyle/>
        <a:p>
          <a:pPr algn="ctr"/>
          <a:r>
            <a:rPr lang="es-ES" sz="1600" dirty="0"/>
            <a:t>Pablo Javier Ramírez</a:t>
          </a:r>
        </a:p>
      </dgm:t>
    </dgm:pt>
    <dgm:pt modelId="{472D0E5C-14A9-9747-B219-33302F04654B}" type="sibTrans" cxnId="{FC949CB9-5F13-C545-B597-5D1336202FDC}">
      <dgm:prSet/>
      <dgm:spPr/>
      <dgm:t>
        <a:bodyPr/>
        <a:lstStyle/>
        <a:p>
          <a:endParaRPr lang="es-ES"/>
        </a:p>
      </dgm:t>
    </dgm:pt>
    <dgm:pt modelId="{D19CB0EB-F050-624D-95D8-6E549CC182D8}" type="parTrans" cxnId="{FC949CB9-5F13-C545-B597-5D1336202FDC}">
      <dgm:prSet/>
      <dgm:spPr/>
      <dgm:t>
        <a:bodyPr/>
        <a:lstStyle/>
        <a:p>
          <a:endParaRPr lang="es-ES"/>
        </a:p>
      </dgm:t>
    </dgm:pt>
    <dgm:pt modelId="{7F70477D-D543-E842-A9D1-98AF8CD8BEF7}">
      <dgm:prSet custT="1"/>
      <dgm:spPr/>
      <dgm:t>
        <a:bodyPr/>
        <a:lstStyle/>
        <a:p>
          <a:pPr algn="ctr"/>
          <a:r>
            <a:rPr lang="es-ES" sz="1600" dirty="0"/>
            <a:t>José Ignacio Vadillo</a:t>
          </a:r>
        </a:p>
      </dgm:t>
    </dgm:pt>
    <dgm:pt modelId="{024CA25B-BB34-4644-AFDF-AB82115A1E4D}" type="sibTrans" cxnId="{28046CBC-AA45-C54B-B051-954C4766CDEA}">
      <dgm:prSet/>
      <dgm:spPr/>
      <dgm:t>
        <a:bodyPr/>
        <a:lstStyle/>
        <a:p>
          <a:endParaRPr lang="es-ES"/>
        </a:p>
      </dgm:t>
    </dgm:pt>
    <dgm:pt modelId="{BD772A63-E3C9-004B-A758-5DEDAF28D32F}" type="parTrans" cxnId="{28046CBC-AA45-C54B-B051-954C4766CDEA}">
      <dgm:prSet/>
      <dgm:spPr/>
      <dgm:t>
        <a:bodyPr/>
        <a:lstStyle/>
        <a:p>
          <a:endParaRPr lang="es-ES"/>
        </a:p>
      </dgm:t>
    </dgm:pt>
    <dgm:pt modelId="{2AC6D4D9-60DE-6840-BF9F-E21AA7EC251C}">
      <dgm:prSet custT="1"/>
      <dgm:spPr/>
      <dgm:t>
        <a:bodyPr/>
        <a:lstStyle/>
        <a:p>
          <a:pPr algn="ctr"/>
          <a:r>
            <a:rPr lang="es-ES" sz="1600" dirty="0"/>
            <a:t>Álvaro Sanz</a:t>
          </a:r>
        </a:p>
      </dgm:t>
    </dgm:pt>
    <dgm:pt modelId="{12369885-33FE-A141-A06F-108B41A08355}" type="parTrans" cxnId="{C1A67917-2174-A14E-AB2E-22EF3AF7C68D}">
      <dgm:prSet/>
      <dgm:spPr/>
      <dgm:t>
        <a:bodyPr/>
        <a:lstStyle/>
        <a:p>
          <a:endParaRPr lang="es-ES"/>
        </a:p>
      </dgm:t>
    </dgm:pt>
    <dgm:pt modelId="{DFCAC104-2F58-284F-B7FF-3C90957A5CA1}" type="sibTrans" cxnId="{C1A67917-2174-A14E-AB2E-22EF3AF7C68D}">
      <dgm:prSet/>
      <dgm:spPr/>
      <dgm:t>
        <a:bodyPr/>
        <a:lstStyle/>
        <a:p>
          <a:endParaRPr lang="es-ES"/>
        </a:p>
      </dgm:t>
    </dgm:pt>
    <dgm:pt modelId="{961BFE27-DF72-2249-A06A-B34A02F2C33D}" type="pres">
      <dgm:prSet presAssocID="{5C902997-B6BD-9B45-AE00-9B9633F69AED}" presName="hierChild1" presStyleCnt="0">
        <dgm:presLayoutVars>
          <dgm:chPref val="1"/>
          <dgm:dir/>
          <dgm:animOne val="branch"/>
          <dgm:animLvl val="lvl"/>
          <dgm:resizeHandles/>
        </dgm:presLayoutVars>
      </dgm:prSet>
      <dgm:spPr/>
    </dgm:pt>
    <dgm:pt modelId="{1A5DD5CE-7DBE-894A-AF1A-39483E279794}" type="pres">
      <dgm:prSet presAssocID="{D3D9E9F3-3443-EC4A-8706-D35A6932279B}" presName="hierRoot1" presStyleCnt="0"/>
      <dgm:spPr/>
    </dgm:pt>
    <dgm:pt modelId="{8C979402-3A23-B544-B2AE-8A1DAF8352D4}" type="pres">
      <dgm:prSet presAssocID="{D3D9E9F3-3443-EC4A-8706-D35A6932279B}" presName="composite" presStyleCnt="0"/>
      <dgm:spPr/>
    </dgm:pt>
    <dgm:pt modelId="{4C1D4F9F-51ED-2B41-A6C3-2D8084D68E4C}" type="pres">
      <dgm:prSet presAssocID="{D3D9E9F3-3443-EC4A-8706-D35A6932279B}" presName="image" presStyleLbl="node0" presStyleIdx="0" presStyleCnt="1" custLinFactY="-4607" custLinFactNeighborX="75000" custLinFactNeighborY="-100000"/>
      <dgm:spPr>
        <a:blipFill>
          <a:blip xmlns:r="http://schemas.openxmlformats.org/officeDocument/2006/relationships" r:embed="rId1">
            <a:extLst>
              <a:ext uri="{28A0092B-C50C-407E-A947-70E740481C1C}">
                <a14:useLocalDpi xmlns:a14="http://schemas.microsoft.com/office/drawing/2010/main" val="0"/>
              </a:ext>
            </a:extLst>
          </a:blip>
          <a:srcRect/>
          <a:stretch>
            <a:fillRect t="-10000" b="-10000"/>
          </a:stretch>
        </a:blipFill>
      </dgm:spPr>
    </dgm:pt>
    <dgm:pt modelId="{5B6FCDC7-5F96-CD43-8BEC-A6BE4A5C0B82}" type="pres">
      <dgm:prSet presAssocID="{D3D9E9F3-3443-EC4A-8706-D35A6932279B}" presName="text" presStyleLbl="revTx" presStyleIdx="0" presStyleCnt="5" custLinFactNeighborX="56196" custLinFactNeighborY="-95887">
        <dgm:presLayoutVars>
          <dgm:chPref val="3"/>
        </dgm:presLayoutVars>
      </dgm:prSet>
      <dgm:spPr/>
    </dgm:pt>
    <dgm:pt modelId="{43F936D0-B5D1-BE40-93F8-AEBAA86C4962}" type="pres">
      <dgm:prSet presAssocID="{D3D9E9F3-3443-EC4A-8706-D35A6932279B}" presName="hierChild2" presStyleCnt="0"/>
      <dgm:spPr/>
    </dgm:pt>
    <dgm:pt modelId="{E8669204-B49B-0748-B5F8-A15C76F57A5B}" type="pres">
      <dgm:prSet presAssocID="{D19CB0EB-F050-624D-95D8-6E549CC182D8}" presName="Name10" presStyleLbl="parChTrans1D2" presStyleIdx="0" presStyleCnt="4"/>
      <dgm:spPr/>
    </dgm:pt>
    <dgm:pt modelId="{05BFBC0A-4C7E-8D4A-A76C-57D23147C5AC}" type="pres">
      <dgm:prSet presAssocID="{E0D34CFB-360C-184E-90E5-843C3251AC95}" presName="hierRoot2" presStyleCnt="0"/>
      <dgm:spPr/>
    </dgm:pt>
    <dgm:pt modelId="{38EF7F3D-48F5-E249-9B55-A6BB6F08F460}" type="pres">
      <dgm:prSet presAssocID="{E0D34CFB-360C-184E-90E5-843C3251AC95}" presName="composite2" presStyleCnt="0"/>
      <dgm:spPr/>
    </dgm:pt>
    <dgm:pt modelId="{8EF1A665-7455-3043-881D-FEB599BAFD8C}" type="pres">
      <dgm:prSet presAssocID="{E0D34CFB-360C-184E-90E5-843C3251AC95}" presName="image2" presStyleLbl="node2" presStyleIdx="0" presStyleCnt="4" custLinFactNeighborX="-83379" custLinFactNeighborY="-125"/>
      <dgm:spPr>
        <a:blipFill>
          <a:blip xmlns:r="http://schemas.openxmlformats.org/officeDocument/2006/relationships" r:embed="rId2">
            <a:extLst>
              <a:ext uri="{28A0092B-C50C-407E-A947-70E740481C1C}">
                <a14:useLocalDpi xmlns:a14="http://schemas.microsoft.com/office/drawing/2010/main" val="0"/>
              </a:ext>
            </a:extLst>
          </a:blip>
          <a:srcRect/>
          <a:stretch>
            <a:fillRect t="-10000" b="-10000"/>
          </a:stretch>
        </a:blipFill>
      </dgm:spPr>
    </dgm:pt>
    <dgm:pt modelId="{8835B2AF-AF76-0049-B5A3-47939D764516}" type="pres">
      <dgm:prSet presAssocID="{E0D34CFB-360C-184E-90E5-843C3251AC95}" presName="text2" presStyleLbl="revTx" presStyleIdx="1" presStyleCnt="5" custLinFactY="7729" custLinFactNeighborX="-65191" custLinFactNeighborY="100000">
        <dgm:presLayoutVars>
          <dgm:chPref val="3"/>
        </dgm:presLayoutVars>
      </dgm:prSet>
      <dgm:spPr/>
    </dgm:pt>
    <dgm:pt modelId="{44DB9B8D-E9A4-3D45-AF81-B323DC8D131B}" type="pres">
      <dgm:prSet presAssocID="{E0D34CFB-360C-184E-90E5-843C3251AC95}" presName="hierChild3" presStyleCnt="0"/>
      <dgm:spPr/>
    </dgm:pt>
    <dgm:pt modelId="{46B1A555-D867-0C4E-A16A-C961A53215F2}" type="pres">
      <dgm:prSet presAssocID="{12369885-33FE-A141-A06F-108B41A08355}" presName="Name10" presStyleLbl="parChTrans1D2" presStyleIdx="1" presStyleCnt="4"/>
      <dgm:spPr/>
    </dgm:pt>
    <dgm:pt modelId="{224F0E6A-28A9-B244-A0DA-F2908C11D2A6}" type="pres">
      <dgm:prSet presAssocID="{2AC6D4D9-60DE-6840-BF9F-E21AA7EC251C}" presName="hierRoot2" presStyleCnt="0"/>
      <dgm:spPr/>
    </dgm:pt>
    <dgm:pt modelId="{73EC48F1-9211-564F-BCD6-3C35D94F30C7}" type="pres">
      <dgm:prSet presAssocID="{2AC6D4D9-60DE-6840-BF9F-E21AA7EC251C}" presName="composite2" presStyleCnt="0"/>
      <dgm:spPr/>
    </dgm:pt>
    <dgm:pt modelId="{522BD590-17ED-AA4C-A2FF-C36F53137E3F}" type="pres">
      <dgm:prSet presAssocID="{2AC6D4D9-60DE-6840-BF9F-E21AA7EC251C}" presName="image2" presStyleLbl="node2" presStyleIdx="1"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t="-10000" b="-10000"/>
          </a:stretch>
        </a:blipFill>
      </dgm:spPr>
    </dgm:pt>
    <dgm:pt modelId="{448E83F7-9D19-AD40-BFAB-AFC55CB5DF8A}" type="pres">
      <dgm:prSet presAssocID="{2AC6D4D9-60DE-6840-BF9F-E21AA7EC251C}" presName="text2" presStyleLbl="revTx" presStyleIdx="2" presStyleCnt="5" custLinFactNeighborX="-78017" custLinFactNeighborY="94491">
        <dgm:presLayoutVars>
          <dgm:chPref val="3"/>
        </dgm:presLayoutVars>
      </dgm:prSet>
      <dgm:spPr/>
    </dgm:pt>
    <dgm:pt modelId="{A97344AA-6F95-0243-B5E9-8237791BFAA9}" type="pres">
      <dgm:prSet presAssocID="{2AC6D4D9-60DE-6840-BF9F-E21AA7EC251C}" presName="hierChild3" presStyleCnt="0"/>
      <dgm:spPr/>
    </dgm:pt>
    <dgm:pt modelId="{3AACC9B4-E214-4440-9408-6104C03169F2}" type="pres">
      <dgm:prSet presAssocID="{989C2D34-5FF0-8745-AAA4-A9E0B5E7D8A8}" presName="Name10" presStyleLbl="parChTrans1D2" presStyleIdx="2" presStyleCnt="4"/>
      <dgm:spPr/>
    </dgm:pt>
    <dgm:pt modelId="{C6E6DEE0-A10A-C648-8E85-9440F5FCC721}" type="pres">
      <dgm:prSet presAssocID="{ABBFF342-759D-1A41-8436-74E860FC3ED2}" presName="hierRoot2" presStyleCnt="0"/>
      <dgm:spPr/>
    </dgm:pt>
    <dgm:pt modelId="{191B14A7-0EC4-E241-B6D4-16A1E42E696F}" type="pres">
      <dgm:prSet presAssocID="{ABBFF342-759D-1A41-8436-74E860FC3ED2}" presName="composite2" presStyleCnt="0"/>
      <dgm:spPr/>
    </dgm:pt>
    <dgm:pt modelId="{2D77EA69-699B-8845-982D-93AB44B4C39D}" type="pres">
      <dgm:prSet presAssocID="{ABBFF342-759D-1A41-8436-74E860FC3ED2}" presName="image2" presStyleLbl="node2" presStyleIdx="2" presStyleCnt="4" custLinFactX="31498" custLinFactNeighborX="100000" custLinFactNeighborY="1066"/>
      <dgm:spPr>
        <a:blipFill>
          <a:blip xmlns:r="http://schemas.openxmlformats.org/officeDocument/2006/relationships" r:embed="rId4">
            <a:extLst>
              <a:ext uri="{28A0092B-C50C-407E-A947-70E740481C1C}">
                <a14:useLocalDpi xmlns:a14="http://schemas.microsoft.com/office/drawing/2010/main" val="0"/>
              </a:ext>
            </a:extLst>
          </a:blip>
          <a:srcRect/>
          <a:stretch>
            <a:fillRect t="-10000" b="-10000"/>
          </a:stretch>
        </a:blipFill>
      </dgm:spPr>
    </dgm:pt>
    <dgm:pt modelId="{9443CB79-DF58-134A-A8E3-4C75A6309B87}" type="pres">
      <dgm:prSet presAssocID="{ABBFF342-759D-1A41-8436-74E860FC3ED2}" presName="text2" presStyleLbl="revTx" presStyleIdx="3" presStyleCnt="5" custLinFactNeighborX="9705" custLinFactNeighborY="94491">
        <dgm:presLayoutVars>
          <dgm:chPref val="3"/>
        </dgm:presLayoutVars>
      </dgm:prSet>
      <dgm:spPr/>
    </dgm:pt>
    <dgm:pt modelId="{8AF6C7DC-96D9-E74C-B597-EBFA12510F79}" type="pres">
      <dgm:prSet presAssocID="{ABBFF342-759D-1A41-8436-74E860FC3ED2}" presName="hierChild3" presStyleCnt="0"/>
      <dgm:spPr/>
    </dgm:pt>
    <dgm:pt modelId="{2A4EF2DD-4ED7-0E47-A43B-073A42DBA5F1}" type="pres">
      <dgm:prSet presAssocID="{BD772A63-E3C9-004B-A758-5DEDAF28D32F}" presName="Name10" presStyleLbl="parChTrans1D2" presStyleIdx="3" presStyleCnt="4"/>
      <dgm:spPr/>
    </dgm:pt>
    <dgm:pt modelId="{C259E582-9C08-2945-AAF6-A05D01EE900C}" type="pres">
      <dgm:prSet presAssocID="{7F70477D-D543-E842-A9D1-98AF8CD8BEF7}" presName="hierRoot2" presStyleCnt="0"/>
      <dgm:spPr/>
    </dgm:pt>
    <dgm:pt modelId="{D603AE57-49CC-5A4A-B8F0-EFDF7C4B8B6D}" type="pres">
      <dgm:prSet presAssocID="{7F70477D-D543-E842-A9D1-98AF8CD8BEF7}" presName="composite2" presStyleCnt="0"/>
      <dgm:spPr/>
    </dgm:pt>
    <dgm:pt modelId="{BCBC7EC5-60A2-F648-B891-77F71B9D9F00}" type="pres">
      <dgm:prSet presAssocID="{7F70477D-D543-E842-A9D1-98AF8CD8BEF7}" presName="image2" presStyleLbl="node2" presStyleIdx="3" presStyleCnt="4" custLinFactNeighborX="85201" custLinFactNeighborY="1066"/>
      <dgm:spPr>
        <a:blipFill rotWithShape="1">
          <a:blip xmlns:r="http://schemas.openxmlformats.org/officeDocument/2006/relationships" r:embed="rId5">
            <a:extLst>
              <a:ext uri="{28A0092B-C50C-407E-A947-70E740481C1C}">
                <a14:useLocalDpi xmlns:a14="http://schemas.microsoft.com/office/drawing/2010/main" val="0"/>
              </a:ext>
            </a:extLst>
          </a:blip>
          <a:srcRect/>
          <a:stretch>
            <a:fillRect l="-14000" r="-14000"/>
          </a:stretch>
        </a:blipFill>
      </dgm:spPr>
    </dgm:pt>
    <dgm:pt modelId="{C6EBAD13-78A7-B84D-8606-368C6EA92B3D}" type="pres">
      <dgm:prSet presAssocID="{7F70477D-D543-E842-A9D1-98AF8CD8BEF7}" presName="text2" presStyleLbl="revTx" presStyleIdx="4" presStyleCnt="5" custLinFactY="2962" custLinFactNeighborX="-9866" custLinFactNeighborY="100000">
        <dgm:presLayoutVars>
          <dgm:chPref val="3"/>
        </dgm:presLayoutVars>
      </dgm:prSet>
      <dgm:spPr/>
    </dgm:pt>
    <dgm:pt modelId="{F5EC7AFA-AC8B-7D43-88C3-62F0441C00AB}" type="pres">
      <dgm:prSet presAssocID="{7F70477D-D543-E842-A9D1-98AF8CD8BEF7}" presName="hierChild3" presStyleCnt="0"/>
      <dgm:spPr/>
    </dgm:pt>
  </dgm:ptLst>
  <dgm:cxnLst>
    <dgm:cxn modelId="{CD8EEC0D-9B29-3E4C-A9FB-FB4129F7CEAE}" type="presOf" srcId="{989C2D34-5FF0-8745-AAA4-A9E0B5E7D8A8}" destId="{3AACC9B4-E214-4440-9408-6104C03169F2}" srcOrd="0" destOrd="0" presId="urn:microsoft.com/office/officeart/2009/layout/CirclePictureHierarchy"/>
    <dgm:cxn modelId="{FB4B670F-9CEB-544B-95D4-83D30F458445}" type="presOf" srcId="{ABBFF342-759D-1A41-8436-74E860FC3ED2}" destId="{9443CB79-DF58-134A-A8E3-4C75A6309B87}" srcOrd="0" destOrd="0" presId="urn:microsoft.com/office/officeart/2009/layout/CirclePictureHierarchy"/>
    <dgm:cxn modelId="{C1A67917-2174-A14E-AB2E-22EF3AF7C68D}" srcId="{D3D9E9F3-3443-EC4A-8706-D35A6932279B}" destId="{2AC6D4D9-60DE-6840-BF9F-E21AA7EC251C}" srcOrd="1" destOrd="0" parTransId="{12369885-33FE-A141-A06F-108B41A08355}" sibTransId="{DFCAC104-2F58-284F-B7FF-3C90957A5CA1}"/>
    <dgm:cxn modelId="{1AC9FC17-5132-4C42-ACFF-436024A63D1F}" type="presOf" srcId="{E0D34CFB-360C-184E-90E5-843C3251AC95}" destId="{8835B2AF-AF76-0049-B5A3-47939D764516}" srcOrd="0" destOrd="0" presId="urn:microsoft.com/office/officeart/2009/layout/CirclePictureHierarchy"/>
    <dgm:cxn modelId="{E98A2021-50EE-F846-881D-756BC8C1B8B9}" type="presOf" srcId="{12369885-33FE-A141-A06F-108B41A08355}" destId="{46B1A555-D867-0C4E-A16A-C961A53215F2}" srcOrd="0" destOrd="0" presId="urn:microsoft.com/office/officeart/2009/layout/CirclePictureHierarchy"/>
    <dgm:cxn modelId="{B478873B-4CFC-CC4E-BB7E-17EF5D706AC6}" srcId="{D3D9E9F3-3443-EC4A-8706-D35A6932279B}" destId="{ABBFF342-759D-1A41-8436-74E860FC3ED2}" srcOrd="2" destOrd="0" parTransId="{989C2D34-5FF0-8745-AAA4-A9E0B5E7D8A8}" sibTransId="{C43F8EB1-8859-3C4D-8FBD-96C55D96BA7F}"/>
    <dgm:cxn modelId="{368A184A-E586-FD4E-8445-48B19B35501B}" type="presOf" srcId="{2AC6D4D9-60DE-6840-BF9F-E21AA7EC251C}" destId="{448E83F7-9D19-AD40-BFAB-AFC55CB5DF8A}" srcOrd="0" destOrd="0" presId="urn:microsoft.com/office/officeart/2009/layout/CirclePictureHierarchy"/>
    <dgm:cxn modelId="{2C340F71-31C3-B54A-854D-A364BAF86D20}" srcId="{5C902997-B6BD-9B45-AE00-9B9633F69AED}" destId="{D3D9E9F3-3443-EC4A-8706-D35A6932279B}" srcOrd="0" destOrd="0" parTransId="{1823D934-EEC5-C848-9416-32ED78E1C32C}" sibTransId="{DEC67A31-7D5D-A24A-8EA4-530C80C9F34C}"/>
    <dgm:cxn modelId="{64A55C56-2285-7C4C-992A-5B9A1A3CF064}" type="presOf" srcId="{7F70477D-D543-E842-A9D1-98AF8CD8BEF7}" destId="{C6EBAD13-78A7-B84D-8606-368C6EA92B3D}" srcOrd="0" destOrd="0" presId="urn:microsoft.com/office/officeart/2009/layout/CirclePictureHierarchy"/>
    <dgm:cxn modelId="{1E6FE876-CE3C-F54F-AFDF-C4217FFA40E1}" type="presOf" srcId="{D19CB0EB-F050-624D-95D8-6E549CC182D8}" destId="{E8669204-B49B-0748-B5F8-A15C76F57A5B}" srcOrd="0" destOrd="0" presId="urn:microsoft.com/office/officeart/2009/layout/CirclePictureHierarchy"/>
    <dgm:cxn modelId="{691B4F80-9227-2840-A307-85E017C4FA2C}" type="presOf" srcId="{5C902997-B6BD-9B45-AE00-9B9633F69AED}" destId="{961BFE27-DF72-2249-A06A-B34A02F2C33D}" srcOrd="0" destOrd="0" presId="urn:microsoft.com/office/officeart/2009/layout/CirclePictureHierarchy"/>
    <dgm:cxn modelId="{FC949CB9-5F13-C545-B597-5D1336202FDC}" srcId="{D3D9E9F3-3443-EC4A-8706-D35A6932279B}" destId="{E0D34CFB-360C-184E-90E5-843C3251AC95}" srcOrd="0" destOrd="0" parTransId="{D19CB0EB-F050-624D-95D8-6E549CC182D8}" sibTransId="{472D0E5C-14A9-9747-B219-33302F04654B}"/>
    <dgm:cxn modelId="{28046CBC-AA45-C54B-B051-954C4766CDEA}" srcId="{D3D9E9F3-3443-EC4A-8706-D35A6932279B}" destId="{7F70477D-D543-E842-A9D1-98AF8CD8BEF7}" srcOrd="3" destOrd="0" parTransId="{BD772A63-E3C9-004B-A758-5DEDAF28D32F}" sibTransId="{024CA25B-BB34-4644-AFDF-AB82115A1E4D}"/>
    <dgm:cxn modelId="{059E2ECC-4CD8-AB4A-914C-59F2F6C9DBC3}" type="presOf" srcId="{D3D9E9F3-3443-EC4A-8706-D35A6932279B}" destId="{5B6FCDC7-5F96-CD43-8BEC-A6BE4A5C0B82}" srcOrd="0" destOrd="0" presId="urn:microsoft.com/office/officeart/2009/layout/CirclePictureHierarchy"/>
    <dgm:cxn modelId="{3ED070E6-726E-6745-990A-F4D2DAD58FBB}" type="presOf" srcId="{BD772A63-E3C9-004B-A758-5DEDAF28D32F}" destId="{2A4EF2DD-4ED7-0E47-A43B-073A42DBA5F1}" srcOrd="0" destOrd="0" presId="urn:microsoft.com/office/officeart/2009/layout/CirclePictureHierarchy"/>
    <dgm:cxn modelId="{D9C94E84-D7C3-7642-8940-22EA5556DC4D}" type="presParOf" srcId="{961BFE27-DF72-2249-A06A-B34A02F2C33D}" destId="{1A5DD5CE-7DBE-894A-AF1A-39483E279794}" srcOrd="0" destOrd="0" presId="urn:microsoft.com/office/officeart/2009/layout/CirclePictureHierarchy"/>
    <dgm:cxn modelId="{239B4044-FCF3-4B4D-B0A4-89001F44A62F}" type="presParOf" srcId="{1A5DD5CE-7DBE-894A-AF1A-39483E279794}" destId="{8C979402-3A23-B544-B2AE-8A1DAF8352D4}" srcOrd="0" destOrd="0" presId="urn:microsoft.com/office/officeart/2009/layout/CirclePictureHierarchy"/>
    <dgm:cxn modelId="{F79CACE2-E4D0-A344-9EFF-F28A828E7CAB}" type="presParOf" srcId="{8C979402-3A23-B544-B2AE-8A1DAF8352D4}" destId="{4C1D4F9F-51ED-2B41-A6C3-2D8084D68E4C}" srcOrd="0" destOrd="0" presId="urn:microsoft.com/office/officeart/2009/layout/CirclePictureHierarchy"/>
    <dgm:cxn modelId="{ACE59573-7BC6-8545-8F1D-991A85B18B83}" type="presParOf" srcId="{8C979402-3A23-B544-B2AE-8A1DAF8352D4}" destId="{5B6FCDC7-5F96-CD43-8BEC-A6BE4A5C0B82}" srcOrd="1" destOrd="0" presId="urn:microsoft.com/office/officeart/2009/layout/CirclePictureHierarchy"/>
    <dgm:cxn modelId="{CCAE7588-76FC-1645-829D-B2AE2BDD390C}" type="presParOf" srcId="{1A5DD5CE-7DBE-894A-AF1A-39483E279794}" destId="{43F936D0-B5D1-BE40-93F8-AEBAA86C4962}" srcOrd="1" destOrd="0" presId="urn:microsoft.com/office/officeart/2009/layout/CirclePictureHierarchy"/>
    <dgm:cxn modelId="{EF482DA0-E5A0-9742-986A-E61F3039DFE1}" type="presParOf" srcId="{43F936D0-B5D1-BE40-93F8-AEBAA86C4962}" destId="{E8669204-B49B-0748-B5F8-A15C76F57A5B}" srcOrd="0" destOrd="0" presId="urn:microsoft.com/office/officeart/2009/layout/CirclePictureHierarchy"/>
    <dgm:cxn modelId="{68E3AFBD-53EF-C741-8740-528ABCC4BF55}" type="presParOf" srcId="{43F936D0-B5D1-BE40-93F8-AEBAA86C4962}" destId="{05BFBC0A-4C7E-8D4A-A76C-57D23147C5AC}" srcOrd="1" destOrd="0" presId="urn:microsoft.com/office/officeart/2009/layout/CirclePictureHierarchy"/>
    <dgm:cxn modelId="{437635DB-908A-AF4B-A5A8-0F22849116F1}" type="presParOf" srcId="{05BFBC0A-4C7E-8D4A-A76C-57D23147C5AC}" destId="{38EF7F3D-48F5-E249-9B55-A6BB6F08F460}" srcOrd="0" destOrd="0" presId="urn:microsoft.com/office/officeart/2009/layout/CirclePictureHierarchy"/>
    <dgm:cxn modelId="{4E744694-88DA-3248-BB3D-A38D8AC44F85}" type="presParOf" srcId="{38EF7F3D-48F5-E249-9B55-A6BB6F08F460}" destId="{8EF1A665-7455-3043-881D-FEB599BAFD8C}" srcOrd="0" destOrd="0" presId="urn:microsoft.com/office/officeart/2009/layout/CirclePictureHierarchy"/>
    <dgm:cxn modelId="{CABAAB95-69D0-FE4D-A113-08F86A248F33}" type="presParOf" srcId="{38EF7F3D-48F5-E249-9B55-A6BB6F08F460}" destId="{8835B2AF-AF76-0049-B5A3-47939D764516}" srcOrd="1" destOrd="0" presId="urn:microsoft.com/office/officeart/2009/layout/CirclePictureHierarchy"/>
    <dgm:cxn modelId="{09E9A917-BB09-D246-BA90-B78E5F96DFEE}" type="presParOf" srcId="{05BFBC0A-4C7E-8D4A-A76C-57D23147C5AC}" destId="{44DB9B8D-E9A4-3D45-AF81-B323DC8D131B}" srcOrd="1" destOrd="0" presId="urn:microsoft.com/office/officeart/2009/layout/CirclePictureHierarchy"/>
    <dgm:cxn modelId="{DE5D1DA7-5333-D94D-B580-6ED1F7505667}" type="presParOf" srcId="{43F936D0-B5D1-BE40-93F8-AEBAA86C4962}" destId="{46B1A555-D867-0C4E-A16A-C961A53215F2}" srcOrd="2" destOrd="0" presId="urn:microsoft.com/office/officeart/2009/layout/CirclePictureHierarchy"/>
    <dgm:cxn modelId="{1B6D2ACB-1E30-284D-84A6-CF279EBA4417}" type="presParOf" srcId="{43F936D0-B5D1-BE40-93F8-AEBAA86C4962}" destId="{224F0E6A-28A9-B244-A0DA-F2908C11D2A6}" srcOrd="3" destOrd="0" presId="urn:microsoft.com/office/officeart/2009/layout/CirclePictureHierarchy"/>
    <dgm:cxn modelId="{6E10D2F1-EEE9-1C4F-8E61-07C63DE8BCE8}" type="presParOf" srcId="{224F0E6A-28A9-B244-A0DA-F2908C11D2A6}" destId="{73EC48F1-9211-564F-BCD6-3C35D94F30C7}" srcOrd="0" destOrd="0" presId="urn:microsoft.com/office/officeart/2009/layout/CirclePictureHierarchy"/>
    <dgm:cxn modelId="{8D50255F-39E6-EB44-BA2B-C88BC3540BEC}" type="presParOf" srcId="{73EC48F1-9211-564F-BCD6-3C35D94F30C7}" destId="{522BD590-17ED-AA4C-A2FF-C36F53137E3F}" srcOrd="0" destOrd="0" presId="urn:microsoft.com/office/officeart/2009/layout/CirclePictureHierarchy"/>
    <dgm:cxn modelId="{5ECC0934-8E57-0346-9609-603A78D2844E}" type="presParOf" srcId="{73EC48F1-9211-564F-BCD6-3C35D94F30C7}" destId="{448E83F7-9D19-AD40-BFAB-AFC55CB5DF8A}" srcOrd="1" destOrd="0" presId="urn:microsoft.com/office/officeart/2009/layout/CirclePictureHierarchy"/>
    <dgm:cxn modelId="{555AA84F-82C6-8E46-8FD5-97D49A9C5075}" type="presParOf" srcId="{224F0E6A-28A9-B244-A0DA-F2908C11D2A6}" destId="{A97344AA-6F95-0243-B5E9-8237791BFAA9}" srcOrd="1" destOrd="0" presId="urn:microsoft.com/office/officeart/2009/layout/CirclePictureHierarchy"/>
    <dgm:cxn modelId="{134AF940-111E-8042-8F7C-1AE1887A32F4}" type="presParOf" srcId="{43F936D0-B5D1-BE40-93F8-AEBAA86C4962}" destId="{3AACC9B4-E214-4440-9408-6104C03169F2}" srcOrd="4" destOrd="0" presId="urn:microsoft.com/office/officeart/2009/layout/CirclePictureHierarchy"/>
    <dgm:cxn modelId="{0D1829F5-0A12-AB4C-BEF0-E98FA9CCE98B}" type="presParOf" srcId="{43F936D0-B5D1-BE40-93F8-AEBAA86C4962}" destId="{C6E6DEE0-A10A-C648-8E85-9440F5FCC721}" srcOrd="5" destOrd="0" presId="urn:microsoft.com/office/officeart/2009/layout/CirclePictureHierarchy"/>
    <dgm:cxn modelId="{38F0E92C-11C6-AF45-892F-32582F14ECA3}" type="presParOf" srcId="{C6E6DEE0-A10A-C648-8E85-9440F5FCC721}" destId="{191B14A7-0EC4-E241-B6D4-16A1E42E696F}" srcOrd="0" destOrd="0" presId="urn:microsoft.com/office/officeart/2009/layout/CirclePictureHierarchy"/>
    <dgm:cxn modelId="{42B5A52E-2897-4A40-968F-8B78C4D5E2A6}" type="presParOf" srcId="{191B14A7-0EC4-E241-B6D4-16A1E42E696F}" destId="{2D77EA69-699B-8845-982D-93AB44B4C39D}" srcOrd="0" destOrd="0" presId="urn:microsoft.com/office/officeart/2009/layout/CirclePictureHierarchy"/>
    <dgm:cxn modelId="{C4EDD920-3F53-2842-8EA1-DFF36D2A8566}" type="presParOf" srcId="{191B14A7-0EC4-E241-B6D4-16A1E42E696F}" destId="{9443CB79-DF58-134A-A8E3-4C75A6309B87}" srcOrd="1" destOrd="0" presId="urn:microsoft.com/office/officeart/2009/layout/CirclePictureHierarchy"/>
    <dgm:cxn modelId="{93662D45-E732-6141-8908-0A72A3B20EFC}" type="presParOf" srcId="{C6E6DEE0-A10A-C648-8E85-9440F5FCC721}" destId="{8AF6C7DC-96D9-E74C-B597-EBFA12510F79}" srcOrd="1" destOrd="0" presId="urn:microsoft.com/office/officeart/2009/layout/CirclePictureHierarchy"/>
    <dgm:cxn modelId="{92AC8FEC-9209-AE42-AD01-F1F436B7F026}" type="presParOf" srcId="{43F936D0-B5D1-BE40-93F8-AEBAA86C4962}" destId="{2A4EF2DD-4ED7-0E47-A43B-073A42DBA5F1}" srcOrd="6" destOrd="0" presId="urn:microsoft.com/office/officeart/2009/layout/CirclePictureHierarchy"/>
    <dgm:cxn modelId="{BB6F7D9A-3538-FA46-9C2E-190D721F5195}" type="presParOf" srcId="{43F936D0-B5D1-BE40-93F8-AEBAA86C4962}" destId="{C259E582-9C08-2945-AAF6-A05D01EE900C}" srcOrd="7" destOrd="0" presId="urn:microsoft.com/office/officeart/2009/layout/CirclePictureHierarchy"/>
    <dgm:cxn modelId="{A42C621A-3D97-2346-96C7-CD9DAB7EEB1F}" type="presParOf" srcId="{C259E582-9C08-2945-AAF6-A05D01EE900C}" destId="{D603AE57-49CC-5A4A-B8F0-EFDF7C4B8B6D}" srcOrd="0" destOrd="0" presId="urn:microsoft.com/office/officeart/2009/layout/CirclePictureHierarchy"/>
    <dgm:cxn modelId="{2F63A6BE-FB22-924D-94C6-6DF2931599F2}" type="presParOf" srcId="{D603AE57-49CC-5A4A-B8F0-EFDF7C4B8B6D}" destId="{BCBC7EC5-60A2-F648-B891-77F71B9D9F00}" srcOrd="0" destOrd="0" presId="urn:microsoft.com/office/officeart/2009/layout/CirclePictureHierarchy"/>
    <dgm:cxn modelId="{A9A0B40D-9AB0-7D43-BB84-F2FA164CAC46}" type="presParOf" srcId="{D603AE57-49CC-5A4A-B8F0-EFDF7C4B8B6D}" destId="{C6EBAD13-78A7-B84D-8606-368C6EA92B3D}" srcOrd="1" destOrd="0" presId="urn:microsoft.com/office/officeart/2009/layout/CirclePictureHierarchy"/>
    <dgm:cxn modelId="{70ADEA48-9AB3-C047-ACC4-F55A7A10484C}" type="presParOf" srcId="{C259E582-9C08-2945-AAF6-A05D01EE900C}" destId="{F5EC7AFA-AC8B-7D43-88C3-62F0441C00AB}"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4EF2DD-4ED7-0E47-A43B-073A42DBA5F1}">
      <dsp:nvSpPr>
        <dsp:cNvPr id="0" name=""/>
        <dsp:cNvSpPr/>
      </dsp:nvSpPr>
      <dsp:spPr>
        <a:xfrm>
          <a:off x="4572000" y="1549650"/>
          <a:ext cx="3593407" cy="1166116"/>
        </a:xfrm>
        <a:custGeom>
          <a:avLst/>
          <a:gdLst/>
          <a:ahLst/>
          <a:cxnLst/>
          <a:rect l="0" t="0" r="0" b="0"/>
          <a:pathLst>
            <a:path>
              <a:moveTo>
                <a:pt x="0" y="0"/>
              </a:moveTo>
              <a:lnTo>
                <a:pt x="0" y="1033287"/>
              </a:lnTo>
              <a:lnTo>
                <a:pt x="3593407" y="1033287"/>
              </a:lnTo>
              <a:lnTo>
                <a:pt x="3593407" y="116611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ACC9B4-E214-4440-9408-6104C03169F2}">
      <dsp:nvSpPr>
        <dsp:cNvPr id="0" name=""/>
        <dsp:cNvSpPr/>
      </dsp:nvSpPr>
      <dsp:spPr>
        <a:xfrm>
          <a:off x="4572000" y="1549650"/>
          <a:ext cx="1649189" cy="1166116"/>
        </a:xfrm>
        <a:custGeom>
          <a:avLst/>
          <a:gdLst/>
          <a:ahLst/>
          <a:cxnLst/>
          <a:rect l="0" t="0" r="0" b="0"/>
          <a:pathLst>
            <a:path>
              <a:moveTo>
                <a:pt x="0" y="0"/>
              </a:moveTo>
              <a:lnTo>
                <a:pt x="0" y="1033287"/>
              </a:lnTo>
              <a:lnTo>
                <a:pt x="1649189" y="1033287"/>
              </a:lnTo>
              <a:lnTo>
                <a:pt x="1649189" y="116611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6B1A555-D867-0C4E-A16A-C961A53215F2}">
      <dsp:nvSpPr>
        <dsp:cNvPr id="0" name=""/>
        <dsp:cNvSpPr/>
      </dsp:nvSpPr>
      <dsp:spPr>
        <a:xfrm>
          <a:off x="2765524" y="1549650"/>
          <a:ext cx="1806475" cy="1157054"/>
        </a:xfrm>
        <a:custGeom>
          <a:avLst/>
          <a:gdLst/>
          <a:ahLst/>
          <a:cxnLst/>
          <a:rect l="0" t="0" r="0" b="0"/>
          <a:pathLst>
            <a:path>
              <a:moveTo>
                <a:pt x="1806475" y="0"/>
              </a:moveTo>
              <a:lnTo>
                <a:pt x="1806475" y="1024225"/>
              </a:lnTo>
              <a:lnTo>
                <a:pt x="0" y="1024225"/>
              </a:lnTo>
              <a:lnTo>
                <a:pt x="0" y="115705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8669204-B49B-0748-B5F8-A15C76F57A5B}">
      <dsp:nvSpPr>
        <dsp:cNvPr id="0" name=""/>
        <dsp:cNvSpPr/>
      </dsp:nvSpPr>
      <dsp:spPr>
        <a:xfrm>
          <a:off x="425053" y="1549650"/>
          <a:ext cx="4146946" cy="1155991"/>
        </a:xfrm>
        <a:custGeom>
          <a:avLst/>
          <a:gdLst/>
          <a:ahLst/>
          <a:cxnLst/>
          <a:rect l="0" t="0" r="0" b="0"/>
          <a:pathLst>
            <a:path>
              <a:moveTo>
                <a:pt x="4146946" y="0"/>
              </a:moveTo>
              <a:lnTo>
                <a:pt x="4146946" y="1023162"/>
              </a:lnTo>
              <a:lnTo>
                <a:pt x="0" y="1023162"/>
              </a:lnTo>
              <a:lnTo>
                <a:pt x="0" y="115599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1D4F9F-51ED-2B41-A6C3-2D8084D68E4C}">
      <dsp:nvSpPr>
        <dsp:cNvPr id="0" name=""/>
        <dsp:cNvSpPr/>
      </dsp:nvSpPr>
      <dsp:spPr>
        <a:xfrm>
          <a:off x="4146946" y="699544"/>
          <a:ext cx="850106" cy="85010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0000" b="-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6FCDC7-5F96-CD43-8BEC-A6BE4A5C0B82}">
      <dsp:nvSpPr>
        <dsp:cNvPr id="0" name=""/>
        <dsp:cNvSpPr/>
      </dsp:nvSpPr>
      <dsp:spPr>
        <a:xfrm>
          <a:off x="5076061" y="771548"/>
          <a:ext cx="1275159" cy="850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Jaime Llorente</a:t>
          </a:r>
        </a:p>
      </dsp:txBody>
      <dsp:txXfrm>
        <a:off x="5076061" y="771548"/>
        <a:ext cx="1275159" cy="850106"/>
      </dsp:txXfrm>
    </dsp:sp>
    <dsp:sp modelId="{8EF1A665-7455-3043-881D-FEB599BAFD8C}">
      <dsp:nvSpPr>
        <dsp:cNvPr id="0" name=""/>
        <dsp:cNvSpPr/>
      </dsp:nvSpPr>
      <dsp:spPr>
        <a:xfrm>
          <a:off x="0" y="2705641"/>
          <a:ext cx="850106" cy="850106"/>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0000" b="-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35B2AF-AF76-0049-B5A3-47939D764516}">
      <dsp:nvSpPr>
        <dsp:cNvPr id="0" name=""/>
        <dsp:cNvSpPr/>
      </dsp:nvSpPr>
      <dsp:spPr>
        <a:xfrm>
          <a:off x="21496" y="3620390"/>
          <a:ext cx="1275159" cy="850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Pablo Javier Ramírez</a:t>
          </a:r>
        </a:p>
      </dsp:txBody>
      <dsp:txXfrm>
        <a:off x="21496" y="3620390"/>
        <a:ext cx="1275159" cy="850106"/>
      </dsp:txXfrm>
    </dsp:sp>
    <dsp:sp modelId="{522BD590-17ED-AA4C-A2FF-C36F53137E3F}">
      <dsp:nvSpPr>
        <dsp:cNvPr id="0" name=""/>
        <dsp:cNvSpPr/>
      </dsp:nvSpPr>
      <dsp:spPr>
        <a:xfrm>
          <a:off x="2340471" y="2706704"/>
          <a:ext cx="850106" cy="850106"/>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0000" b="-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8E83F7-9D19-AD40-BFAB-AFC55CB5DF8A}">
      <dsp:nvSpPr>
        <dsp:cNvPr id="0" name=""/>
        <dsp:cNvSpPr/>
      </dsp:nvSpPr>
      <dsp:spPr>
        <a:xfrm>
          <a:off x="2195736" y="3507852"/>
          <a:ext cx="1275159" cy="850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Álvaro Sanz</a:t>
          </a:r>
        </a:p>
      </dsp:txBody>
      <dsp:txXfrm>
        <a:off x="2195736" y="3507852"/>
        <a:ext cx="1275159" cy="850106"/>
      </dsp:txXfrm>
    </dsp:sp>
    <dsp:sp modelId="{2D77EA69-699B-8845-982D-93AB44B4C39D}">
      <dsp:nvSpPr>
        <dsp:cNvPr id="0" name=""/>
        <dsp:cNvSpPr/>
      </dsp:nvSpPr>
      <dsp:spPr>
        <a:xfrm>
          <a:off x="5796135" y="2715766"/>
          <a:ext cx="850106" cy="850106"/>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10000" b="-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43CB79-DF58-134A-A8E3-4C75A6309B87}">
      <dsp:nvSpPr>
        <dsp:cNvPr id="0" name=""/>
        <dsp:cNvSpPr/>
      </dsp:nvSpPr>
      <dsp:spPr>
        <a:xfrm>
          <a:off x="5652123" y="3507852"/>
          <a:ext cx="1275159" cy="850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Alejandro Eugenio Tena</a:t>
          </a:r>
        </a:p>
      </dsp:txBody>
      <dsp:txXfrm>
        <a:off x="5652123" y="3507852"/>
        <a:ext cx="1275159" cy="850106"/>
      </dsp:txXfrm>
    </dsp:sp>
    <dsp:sp modelId="{BCBC7EC5-60A2-F648-B891-77F71B9D9F00}">
      <dsp:nvSpPr>
        <dsp:cNvPr id="0" name=""/>
        <dsp:cNvSpPr/>
      </dsp:nvSpPr>
      <dsp:spPr>
        <a:xfrm>
          <a:off x="7740354" y="2715766"/>
          <a:ext cx="850106" cy="850106"/>
        </a:xfrm>
        <a:prstGeom prst="ellipse">
          <a:avLst/>
        </a:prstGeom>
        <a:blipFill rotWithShape="1">
          <a:blip xmlns:r="http://schemas.openxmlformats.org/officeDocument/2006/relationships" r:embed="rId5">
            <a:extLst>
              <a:ext uri="{28A0092B-C50C-407E-A947-70E740481C1C}">
                <a14:useLocalDpi xmlns:a14="http://schemas.microsoft.com/office/drawing/2010/main" val="0"/>
              </a:ext>
            </a:extLst>
          </a:blip>
          <a:srcRect/>
          <a:stretch>
            <a:fillRect l="-14000" r="-14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EBAD13-78A7-B84D-8606-368C6EA92B3D}">
      <dsp:nvSpPr>
        <dsp:cNvPr id="0" name=""/>
        <dsp:cNvSpPr/>
      </dsp:nvSpPr>
      <dsp:spPr>
        <a:xfrm>
          <a:off x="7740354" y="3579865"/>
          <a:ext cx="1275159" cy="850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José Ignacio Vadillo</a:t>
          </a:r>
        </a:p>
      </dsp:txBody>
      <dsp:txXfrm>
        <a:off x="7740354" y="3579865"/>
        <a:ext cx="1275159" cy="850106"/>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100" b="0" i="0" u="none" strike="noStrike" cap="none"/>
            </a:lvl1pPr>
            <a:lvl2pPr marL="457200" marR="0" lvl="1" indent="0" algn="l" rtl="0">
              <a:spcBef>
                <a:spcPts val="0"/>
              </a:spcBef>
              <a:buNone/>
              <a:defRPr sz="1100" b="0" i="0" u="none" strike="noStrike" cap="none"/>
            </a:lvl2pPr>
            <a:lvl3pPr marL="914400" marR="0" lvl="2" indent="0" algn="l" rtl="0">
              <a:spcBef>
                <a:spcPts val="0"/>
              </a:spcBef>
              <a:buNone/>
              <a:defRPr sz="1100" b="0" i="0" u="none" strike="noStrike" cap="none"/>
            </a:lvl3pPr>
            <a:lvl4pPr marL="1371600" marR="0" lvl="3" indent="0" algn="l" rtl="0">
              <a:spcBef>
                <a:spcPts val="0"/>
              </a:spcBef>
              <a:buNone/>
              <a:defRPr sz="1100" b="0" i="0" u="none" strike="noStrike" cap="none"/>
            </a:lvl4pPr>
            <a:lvl5pPr marL="1828800" marR="0" lvl="4" indent="0" algn="l" rtl="0">
              <a:spcBef>
                <a:spcPts val="0"/>
              </a:spcBef>
              <a:buNone/>
              <a:defRPr sz="1100" b="0" i="0" u="none" strike="noStrike" cap="none"/>
            </a:lvl5pPr>
            <a:lvl6pPr marL="2286000" marR="0" lvl="5" indent="0" algn="l" rtl="0">
              <a:spcBef>
                <a:spcPts val="0"/>
              </a:spcBef>
              <a:buNone/>
              <a:defRPr sz="1100" b="0" i="0" u="none" strike="noStrike" cap="none"/>
            </a:lvl6pPr>
            <a:lvl7pPr marL="2743200" marR="0" lvl="6" indent="0" algn="l" rtl="0">
              <a:spcBef>
                <a:spcPts val="0"/>
              </a:spcBef>
              <a:buNone/>
              <a:defRPr sz="1100" b="0" i="0" u="none" strike="noStrike" cap="none"/>
            </a:lvl7pPr>
            <a:lvl8pPr marL="3200400" marR="0" lvl="7" indent="0" algn="l" rtl="0">
              <a:spcBef>
                <a:spcPts val="0"/>
              </a:spcBef>
              <a:buNone/>
              <a:defRPr sz="1100" b="0" i="0" u="none" strike="noStrike" cap="none"/>
            </a:lvl8pPr>
            <a:lvl9pPr marL="3657600" marR="0" lvl="8" indent="0" algn="l" rtl="0">
              <a:spcBef>
                <a:spcPts val="0"/>
              </a:spcBef>
              <a:buNone/>
              <a:defRPr sz="1100" b="0" i="0" u="none" strike="noStrike" cap="none"/>
            </a:lvl9pPr>
          </a:lstStyle>
          <a:p>
            <a:endParaRPr/>
          </a:p>
        </p:txBody>
      </p:sp>
    </p:spTree>
    <p:extLst>
      <p:ext uri="{BB962C8B-B14F-4D97-AF65-F5344CB8AC3E}">
        <p14:creationId xmlns:p14="http://schemas.microsoft.com/office/powerpoint/2010/main" val="1380040062"/>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 name="Shape 5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0" name="Shape 13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17517863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9" name="Shape 199"/>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3236062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8" name="Shape 198"/>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2685853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8" name="Shape 198"/>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8" name="Shape 198"/>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2692093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8" name="Shape 198"/>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1512871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8" name="Shape 198"/>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35482442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8" name="Shape 198"/>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35482442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9" name="Shape 199"/>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1" name="Shape 31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8" name="Shape 6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23373564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24070475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24070475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24070475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1" name="Shape 31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14749010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23373564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24070475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2407047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8" name="Shape 88"/>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24070475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Shape 9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18" name="Shape 918"/>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1" name="Shape 31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21079504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1" name="Shape 31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10312052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1" name="Shape 31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9367537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22947093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Shape 9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18" name="Shape 918"/>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11683939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Shape 9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18" name="Shape 918"/>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16179505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Shape 1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76" name="Shape 117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1393715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9" name="Shape 199"/>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1588216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9" name="Shape 199"/>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4010075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0" name="Shape 13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0" name="Shape 13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16389964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blipFill rotWithShape="1">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p:nvPr/>
        </p:nvSpPr>
        <p:spPr>
          <a:xfrm>
            <a:off x="0" y="0"/>
            <a:ext cx="9144000" cy="5169000"/>
          </a:xfrm>
          <a:prstGeom prst="rect">
            <a:avLst/>
          </a:prstGeom>
          <a:solidFill>
            <a:srgbClr val="FFFFFF">
              <a:alpha val="26274"/>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0" name="Shape 10"/>
          <p:cNvSpPr/>
          <p:nvPr/>
        </p:nvSpPr>
        <p:spPr>
          <a:xfrm>
            <a:off x="2748000" y="747750"/>
            <a:ext cx="3647999" cy="3647999"/>
          </a:xfrm>
          <a:prstGeom prst="ellipse">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1" name="Shape 11"/>
          <p:cNvSpPr txBox="1">
            <a:spLocks noGrp="1"/>
          </p:cNvSpPr>
          <p:nvPr>
            <p:ph type="title"/>
          </p:nvPr>
        </p:nvSpPr>
        <p:spPr>
          <a:xfrm>
            <a:off x="2747950" y="747775"/>
            <a:ext cx="3647999" cy="3647999"/>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Muli"/>
              <a:buNone/>
              <a:defRPr sz="2400" b="1" i="0" u="none" strike="noStrike" cap="none">
                <a:solidFill>
                  <a:srgbClr val="FFFFFF"/>
                </a:solidFill>
                <a:latin typeface="Muli"/>
                <a:ea typeface="Muli"/>
                <a:cs typeface="Muli"/>
                <a:sym typeface="Muli"/>
              </a:defRPr>
            </a:lvl1pPr>
            <a:lvl2pPr lvl="1" indent="0" rtl="0">
              <a:spcBef>
                <a:spcPts val="0"/>
              </a:spcBef>
              <a:buClr>
                <a:srgbClr val="FFFFFF"/>
              </a:buClr>
              <a:buFont typeface="Muli"/>
              <a:buNone/>
              <a:defRPr sz="2400" b="1">
                <a:solidFill>
                  <a:srgbClr val="FFFFFF"/>
                </a:solidFill>
                <a:latin typeface="Muli"/>
                <a:ea typeface="Muli"/>
                <a:cs typeface="Muli"/>
                <a:sym typeface="Muli"/>
              </a:defRPr>
            </a:lvl2pPr>
            <a:lvl3pPr lvl="2" indent="0" rtl="0">
              <a:spcBef>
                <a:spcPts val="0"/>
              </a:spcBef>
              <a:buClr>
                <a:srgbClr val="FFFFFF"/>
              </a:buClr>
              <a:buFont typeface="Muli"/>
              <a:buNone/>
              <a:defRPr sz="2400" b="1">
                <a:solidFill>
                  <a:srgbClr val="FFFFFF"/>
                </a:solidFill>
                <a:latin typeface="Muli"/>
                <a:ea typeface="Muli"/>
                <a:cs typeface="Muli"/>
                <a:sym typeface="Muli"/>
              </a:defRPr>
            </a:lvl3pPr>
            <a:lvl4pPr lvl="3" indent="0" rtl="0">
              <a:spcBef>
                <a:spcPts val="0"/>
              </a:spcBef>
              <a:buClr>
                <a:srgbClr val="FFFFFF"/>
              </a:buClr>
              <a:buFont typeface="Muli"/>
              <a:buNone/>
              <a:defRPr sz="2400" b="1">
                <a:solidFill>
                  <a:srgbClr val="FFFFFF"/>
                </a:solidFill>
                <a:latin typeface="Muli"/>
                <a:ea typeface="Muli"/>
                <a:cs typeface="Muli"/>
                <a:sym typeface="Muli"/>
              </a:defRPr>
            </a:lvl4pPr>
            <a:lvl5pPr lvl="4" indent="0" rtl="0">
              <a:spcBef>
                <a:spcPts val="0"/>
              </a:spcBef>
              <a:buClr>
                <a:srgbClr val="FFFFFF"/>
              </a:buClr>
              <a:buFont typeface="Muli"/>
              <a:buNone/>
              <a:defRPr sz="2400" b="1">
                <a:solidFill>
                  <a:srgbClr val="FFFFFF"/>
                </a:solidFill>
                <a:latin typeface="Muli"/>
                <a:ea typeface="Muli"/>
                <a:cs typeface="Muli"/>
                <a:sym typeface="Muli"/>
              </a:defRPr>
            </a:lvl5pPr>
            <a:lvl6pPr lvl="5" indent="0" rtl="0">
              <a:spcBef>
                <a:spcPts val="0"/>
              </a:spcBef>
              <a:buClr>
                <a:srgbClr val="FFFFFF"/>
              </a:buClr>
              <a:buFont typeface="Muli"/>
              <a:buNone/>
              <a:defRPr sz="2400" b="1">
                <a:solidFill>
                  <a:srgbClr val="FFFFFF"/>
                </a:solidFill>
                <a:latin typeface="Muli"/>
                <a:ea typeface="Muli"/>
                <a:cs typeface="Muli"/>
                <a:sym typeface="Muli"/>
              </a:defRPr>
            </a:lvl6pPr>
            <a:lvl7pPr lvl="6" indent="0" rtl="0">
              <a:spcBef>
                <a:spcPts val="0"/>
              </a:spcBef>
              <a:buClr>
                <a:srgbClr val="FFFFFF"/>
              </a:buClr>
              <a:buFont typeface="Muli"/>
              <a:buNone/>
              <a:defRPr sz="2400" b="1">
                <a:solidFill>
                  <a:srgbClr val="FFFFFF"/>
                </a:solidFill>
                <a:latin typeface="Muli"/>
                <a:ea typeface="Muli"/>
                <a:cs typeface="Muli"/>
                <a:sym typeface="Muli"/>
              </a:defRPr>
            </a:lvl7pPr>
            <a:lvl8pPr lvl="7" indent="0" rtl="0">
              <a:spcBef>
                <a:spcPts val="0"/>
              </a:spcBef>
              <a:buClr>
                <a:srgbClr val="FFFFFF"/>
              </a:buClr>
              <a:buFont typeface="Muli"/>
              <a:buNone/>
              <a:defRPr sz="2400" b="1">
                <a:solidFill>
                  <a:srgbClr val="FFFFFF"/>
                </a:solidFill>
                <a:latin typeface="Muli"/>
                <a:ea typeface="Muli"/>
                <a:cs typeface="Muli"/>
                <a:sym typeface="Muli"/>
              </a:defRPr>
            </a:lvl8pPr>
            <a:lvl9pPr lvl="8" indent="0" rtl="0">
              <a:spcBef>
                <a:spcPts val="0"/>
              </a:spcBef>
              <a:buClr>
                <a:srgbClr val="FFFFFF"/>
              </a:buClr>
              <a:buFont typeface="Muli"/>
              <a:buNone/>
              <a:defRPr sz="2400" b="1">
                <a:solidFill>
                  <a:srgbClr val="FFFFFF"/>
                </a:solidFill>
                <a:latin typeface="Muli"/>
                <a:ea typeface="Muli"/>
                <a:cs typeface="Muli"/>
                <a:sym typeface="Mul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p:cSld name="Title + 2 columns">
    <p:bg>
      <p:bgPr>
        <a:blipFill rotWithShape="1">
          <a:blip r:embed="rId2">
            <a:alphaModFix/>
          </a:blip>
          <a:stretch>
            <a:fillRect/>
          </a:stretch>
        </a:blipFill>
        <a:effectLst/>
      </p:bgPr>
    </p:bg>
    <p:spTree>
      <p:nvGrpSpPr>
        <p:cNvPr id="1" name="Shape 12"/>
        <p:cNvGrpSpPr/>
        <p:nvPr/>
      </p:nvGrpSpPr>
      <p:grpSpPr>
        <a:xfrm>
          <a:off x="0" y="0"/>
          <a:ext cx="0" cy="0"/>
          <a:chOff x="0" y="0"/>
          <a:chExt cx="0" cy="0"/>
        </a:xfrm>
      </p:grpSpPr>
      <p:sp>
        <p:nvSpPr>
          <p:cNvPr id="13" name="Shape 13"/>
          <p:cNvSpPr/>
          <p:nvPr/>
        </p:nvSpPr>
        <p:spPr>
          <a:xfrm>
            <a:off x="0" y="0"/>
            <a:ext cx="9144000" cy="5169000"/>
          </a:xfrm>
          <a:prstGeom prst="rect">
            <a:avLst/>
          </a:prstGeom>
          <a:solidFill>
            <a:srgbClr val="FFFFFF">
              <a:alpha val="26274"/>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 name="Shape 14"/>
          <p:cNvSpPr/>
          <p:nvPr/>
        </p:nvSpPr>
        <p:spPr>
          <a:xfrm>
            <a:off x="2380350" y="0"/>
            <a:ext cx="6763800" cy="5143499"/>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5" name="Shape 15"/>
          <p:cNvSpPr txBox="1">
            <a:spLocks noGrp="1"/>
          </p:cNvSpPr>
          <p:nvPr>
            <p:ph type="title"/>
          </p:nvPr>
        </p:nvSpPr>
        <p:spPr>
          <a:xfrm>
            <a:off x="2902775" y="302375"/>
            <a:ext cx="5718600" cy="503098"/>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Font typeface="Muli"/>
              <a:buNone/>
              <a:defRPr sz="1800" b="1" i="0" u="none" strike="noStrike" cap="none">
                <a:solidFill>
                  <a:srgbClr val="FFFFFF"/>
                </a:solidFill>
                <a:latin typeface="Muli"/>
                <a:ea typeface="Muli"/>
                <a:cs typeface="Muli"/>
                <a:sym typeface="Muli"/>
              </a:defRPr>
            </a:lvl1pPr>
            <a:lvl2pPr lvl="1" indent="0" rtl="0">
              <a:spcBef>
                <a:spcPts val="0"/>
              </a:spcBef>
              <a:buClr>
                <a:srgbClr val="FFFFFF"/>
              </a:buClr>
              <a:buFont typeface="Muli"/>
              <a:buNone/>
              <a:defRPr sz="1800" b="1">
                <a:solidFill>
                  <a:srgbClr val="FFFFFF"/>
                </a:solidFill>
                <a:latin typeface="Muli"/>
                <a:ea typeface="Muli"/>
                <a:cs typeface="Muli"/>
                <a:sym typeface="Muli"/>
              </a:defRPr>
            </a:lvl2pPr>
            <a:lvl3pPr lvl="2" indent="0" rtl="0">
              <a:spcBef>
                <a:spcPts val="0"/>
              </a:spcBef>
              <a:buClr>
                <a:srgbClr val="FFFFFF"/>
              </a:buClr>
              <a:buFont typeface="Muli"/>
              <a:buNone/>
              <a:defRPr sz="1800" b="1">
                <a:solidFill>
                  <a:srgbClr val="FFFFFF"/>
                </a:solidFill>
                <a:latin typeface="Muli"/>
                <a:ea typeface="Muli"/>
                <a:cs typeface="Muli"/>
                <a:sym typeface="Muli"/>
              </a:defRPr>
            </a:lvl3pPr>
            <a:lvl4pPr lvl="3" indent="0" rtl="0">
              <a:spcBef>
                <a:spcPts val="0"/>
              </a:spcBef>
              <a:buClr>
                <a:srgbClr val="FFFFFF"/>
              </a:buClr>
              <a:buFont typeface="Muli"/>
              <a:buNone/>
              <a:defRPr sz="1800" b="1">
                <a:solidFill>
                  <a:srgbClr val="FFFFFF"/>
                </a:solidFill>
                <a:latin typeface="Muli"/>
                <a:ea typeface="Muli"/>
                <a:cs typeface="Muli"/>
                <a:sym typeface="Muli"/>
              </a:defRPr>
            </a:lvl4pPr>
            <a:lvl5pPr lvl="4" indent="0" rtl="0">
              <a:spcBef>
                <a:spcPts val="0"/>
              </a:spcBef>
              <a:buClr>
                <a:srgbClr val="FFFFFF"/>
              </a:buClr>
              <a:buFont typeface="Muli"/>
              <a:buNone/>
              <a:defRPr sz="1800" b="1">
                <a:solidFill>
                  <a:srgbClr val="FFFFFF"/>
                </a:solidFill>
                <a:latin typeface="Muli"/>
                <a:ea typeface="Muli"/>
                <a:cs typeface="Muli"/>
                <a:sym typeface="Muli"/>
              </a:defRPr>
            </a:lvl5pPr>
            <a:lvl6pPr lvl="5" indent="0" rtl="0">
              <a:spcBef>
                <a:spcPts val="0"/>
              </a:spcBef>
              <a:buClr>
                <a:srgbClr val="FFFFFF"/>
              </a:buClr>
              <a:buFont typeface="Muli"/>
              <a:buNone/>
              <a:defRPr sz="1800" b="1">
                <a:solidFill>
                  <a:srgbClr val="FFFFFF"/>
                </a:solidFill>
                <a:latin typeface="Muli"/>
                <a:ea typeface="Muli"/>
                <a:cs typeface="Muli"/>
                <a:sym typeface="Muli"/>
              </a:defRPr>
            </a:lvl6pPr>
            <a:lvl7pPr lvl="6" indent="0" rtl="0">
              <a:spcBef>
                <a:spcPts val="0"/>
              </a:spcBef>
              <a:buClr>
                <a:srgbClr val="FFFFFF"/>
              </a:buClr>
              <a:buFont typeface="Muli"/>
              <a:buNone/>
              <a:defRPr sz="1800" b="1">
                <a:solidFill>
                  <a:srgbClr val="FFFFFF"/>
                </a:solidFill>
                <a:latin typeface="Muli"/>
                <a:ea typeface="Muli"/>
                <a:cs typeface="Muli"/>
                <a:sym typeface="Muli"/>
              </a:defRPr>
            </a:lvl7pPr>
            <a:lvl8pPr lvl="7" indent="0" rtl="0">
              <a:spcBef>
                <a:spcPts val="0"/>
              </a:spcBef>
              <a:buClr>
                <a:srgbClr val="FFFFFF"/>
              </a:buClr>
              <a:buFont typeface="Muli"/>
              <a:buNone/>
              <a:defRPr sz="1800" b="1">
                <a:solidFill>
                  <a:srgbClr val="FFFFFF"/>
                </a:solidFill>
                <a:latin typeface="Muli"/>
                <a:ea typeface="Muli"/>
                <a:cs typeface="Muli"/>
                <a:sym typeface="Muli"/>
              </a:defRPr>
            </a:lvl8pPr>
            <a:lvl9pPr lvl="8" indent="0" rtl="0">
              <a:spcBef>
                <a:spcPts val="0"/>
              </a:spcBef>
              <a:buClr>
                <a:srgbClr val="FFFFFF"/>
              </a:buClr>
              <a:buFont typeface="Muli"/>
              <a:buNone/>
              <a:defRPr sz="1800" b="1">
                <a:solidFill>
                  <a:srgbClr val="FFFFFF"/>
                </a:solidFill>
                <a:latin typeface="Muli"/>
                <a:ea typeface="Muli"/>
                <a:cs typeface="Muli"/>
                <a:sym typeface="Muli"/>
              </a:defRPr>
            </a:lvl9pPr>
          </a:lstStyle>
          <a:p>
            <a:endParaRPr/>
          </a:p>
        </p:txBody>
      </p:sp>
      <p:sp>
        <p:nvSpPr>
          <p:cNvPr id="16" name="Shape 16"/>
          <p:cNvSpPr txBox="1">
            <a:spLocks noGrp="1"/>
          </p:cNvSpPr>
          <p:nvPr>
            <p:ph type="body" idx="1"/>
          </p:nvPr>
        </p:nvSpPr>
        <p:spPr>
          <a:xfrm>
            <a:off x="2902950" y="1509475"/>
            <a:ext cx="2780700" cy="3125100"/>
          </a:xfrm>
          <a:prstGeom prst="rect">
            <a:avLst/>
          </a:prstGeom>
          <a:noFill/>
          <a:ln>
            <a:noFill/>
          </a:ln>
        </p:spPr>
        <p:txBody>
          <a:bodyPr lIns="91425" tIns="91425" rIns="91425" bIns="91425" anchor="t" anchorCtr="0"/>
          <a:lstStyle>
            <a:lvl1pPr marL="0" marR="0" lvl="0" indent="114300" algn="l" rtl="0">
              <a:lnSpc>
                <a:spcPct val="100000"/>
              </a:lnSpc>
              <a:spcBef>
                <a:spcPts val="0"/>
              </a:spcBef>
              <a:spcAft>
                <a:spcPts val="0"/>
              </a:spcAft>
              <a:buClr>
                <a:srgbClr val="FFFFFF"/>
              </a:buClr>
              <a:buSzPct val="100000"/>
              <a:buFont typeface="Muli"/>
              <a:buChar char="➜"/>
              <a:defRPr sz="1800" b="0" i="0" u="none" strike="noStrike" cap="none">
                <a:solidFill>
                  <a:srgbClr val="FFFFFF"/>
                </a:solidFill>
                <a:latin typeface="Muli"/>
                <a:ea typeface="Muli"/>
                <a:cs typeface="Muli"/>
                <a:sym typeface="Muli"/>
              </a:defRPr>
            </a:lvl1pPr>
            <a:lvl2pPr marL="457200" marR="0" lvl="1"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2pPr>
            <a:lvl3pPr marL="914400" marR="0" lvl="2"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3pPr>
            <a:lvl4pPr marL="1371600" marR="0" lvl="3"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4pPr>
            <a:lvl5pPr marL="1828800" marR="0" lvl="4"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5pPr>
            <a:lvl6pPr marL="2286000" marR="0" lvl="5"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6pPr>
            <a:lvl7pPr marL="2743200" marR="0" lvl="6"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7pPr>
            <a:lvl8pPr marL="3200400" marR="0" lvl="7"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8pPr>
            <a:lvl9pPr marL="3657600" marR="0" lvl="8"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9pPr>
          </a:lstStyle>
          <a:p>
            <a:endParaRPr/>
          </a:p>
        </p:txBody>
      </p:sp>
      <p:sp>
        <p:nvSpPr>
          <p:cNvPr id="17" name="Shape 17"/>
          <p:cNvSpPr txBox="1">
            <a:spLocks noGrp="1"/>
          </p:cNvSpPr>
          <p:nvPr>
            <p:ph type="body" idx="2"/>
          </p:nvPr>
        </p:nvSpPr>
        <p:spPr>
          <a:xfrm>
            <a:off x="5840728" y="1509475"/>
            <a:ext cx="2780700" cy="3125100"/>
          </a:xfrm>
          <a:prstGeom prst="rect">
            <a:avLst/>
          </a:prstGeom>
          <a:noFill/>
          <a:ln>
            <a:noFill/>
          </a:ln>
        </p:spPr>
        <p:txBody>
          <a:bodyPr lIns="91425" tIns="91425" rIns="91425" bIns="91425" anchor="t" anchorCtr="0"/>
          <a:lstStyle>
            <a:lvl1pPr marL="0" marR="0" lvl="0" indent="114300" algn="l" rtl="0">
              <a:lnSpc>
                <a:spcPct val="100000"/>
              </a:lnSpc>
              <a:spcBef>
                <a:spcPts val="0"/>
              </a:spcBef>
              <a:spcAft>
                <a:spcPts val="0"/>
              </a:spcAft>
              <a:buClr>
                <a:srgbClr val="FFFFFF"/>
              </a:buClr>
              <a:buSzPct val="100000"/>
              <a:buFont typeface="Muli"/>
              <a:buChar char="➜"/>
              <a:defRPr sz="1800" b="0" i="0" u="none" strike="noStrike" cap="none">
                <a:solidFill>
                  <a:srgbClr val="FFFFFF"/>
                </a:solidFill>
                <a:latin typeface="Muli"/>
                <a:ea typeface="Muli"/>
                <a:cs typeface="Muli"/>
                <a:sym typeface="Muli"/>
              </a:defRPr>
            </a:lvl1pPr>
            <a:lvl2pPr marL="457200" marR="0" lvl="1"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2pPr>
            <a:lvl3pPr marL="914400" marR="0" lvl="2"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3pPr>
            <a:lvl4pPr marL="1371600" marR="0" lvl="3"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4pPr>
            <a:lvl5pPr marL="1828800" marR="0" lvl="4"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5pPr>
            <a:lvl6pPr marL="2286000" marR="0" lvl="5"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6pPr>
            <a:lvl7pPr marL="2743200" marR="0" lvl="6"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7pPr>
            <a:lvl8pPr marL="3200400" marR="0" lvl="7"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8pPr>
            <a:lvl9pPr marL="3657600" marR="0" lvl="8"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bg>
      <p:bgPr>
        <a:solidFill>
          <a:srgbClr val="FFFFFF"/>
        </a:solidFill>
        <a:effectLst/>
      </p:bgPr>
    </p:bg>
    <p:spTree>
      <p:nvGrpSpPr>
        <p:cNvPr id="1" name="Shape 1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1 column">
    <p:bg>
      <p:bgPr>
        <a:blipFill rotWithShape="1">
          <a:blip r:embed="rId2">
            <a:alphaModFix/>
          </a:blip>
          <a:stretch>
            <a:fillRect/>
          </a:stretch>
        </a:blipFill>
        <a:effectLst/>
      </p:bgPr>
    </p:bg>
    <p:spTree>
      <p:nvGrpSpPr>
        <p:cNvPr id="1" name="Shape 28"/>
        <p:cNvGrpSpPr/>
        <p:nvPr/>
      </p:nvGrpSpPr>
      <p:grpSpPr>
        <a:xfrm>
          <a:off x="0" y="0"/>
          <a:ext cx="0" cy="0"/>
          <a:chOff x="0" y="0"/>
          <a:chExt cx="0" cy="0"/>
        </a:xfrm>
      </p:grpSpPr>
      <p:sp>
        <p:nvSpPr>
          <p:cNvPr id="29" name="Shape 29"/>
          <p:cNvSpPr/>
          <p:nvPr/>
        </p:nvSpPr>
        <p:spPr>
          <a:xfrm>
            <a:off x="0" y="0"/>
            <a:ext cx="9144000" cy="5169000"/>
          </a:xfrm>
          <a:prstGeom prst="rect">
            <a:avLst/>
          </a:prstGeom>
          <a:solidFill>
            <a:srgbClr val="FFFFFF">
              <a:alpha val="26274"/>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30" name="Shape 30"/>
          <p:cNvSpPr/>
          <p:nvPr/>
        </p:nvSpPr>
        <p:spPr>
          <a:xfrm>
            <a:off x="2380350" y="0"/>
            <a:ext cx="6763800" cy="5143499"/>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31" name="Shape 31"/>
          <p:cNvSpPr txBox="1">
            <a:spLocks noGrp="1"/>
          </p:cNvSpPr>
          <p:nvPr>
            <p:ph type="title"/>
          </p:nvPr>
        </p:nvSpPr>
        <p:spPr>
          <a:xfrm>
            <a:off x="2902775" y="302375"/>
            <a:ext cx="5718600" cy="503098"/>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Font typeface="Muli"/>
              <a:buNone/>
              <a:defRPr sz="1800" b="1" i="0" u="none" strike="noStrike" cap="none">
                <a:solidFill>
                  <a:srgbClr val="FFFFFF"/>
                </a:solidFill>
                <a:latin typeface="Muli"/>
                <a:ea typeface="Muli"/>
                <a:cs typeface="Muli"/>
                <a:sym typeface="Muli"/>
              </a:defRPr>
            </a:lvl1pPr>
            <a:lvl2pPr lvl="1" indent="0" rtl="0">
              <a:spcBef>
                <a:spcPts val="0"/>
              </a:spcBef>
              <a:buClr>
                <a:srgbClr val="FFFFFF"/>
              </a:buClr>
              <a:buFont typeface="Muli"/>
              <a:buNone/>
              <a:defRPr sz="1800" b="1">
                <a:solidFill>
                  <a:srgbClr val="FFFFFF"/>
                </a:solidFill>
                <a:latin typeface="Muli"/>
                <a:ea typeface="Muli"/>
                <a:cs typeface="Muli"/>
                <a:sym typeface="Muli"/>
              </a:defRPr>
            </a:lvl2pPr>
            <a:lvl3pPr lvl="2" indent="0" rtl="0">
              <a:spcBef>
                <a:spcPts val="0"/>
              </a:spcBef>
              <a:buClr>
                <a:srgbClr val="FFFFFF"/>
              </a:buClr>
              <a:buFont typeface="Muli"/>
              <a:buNone/>
              <a:defRPr sz="1800" b="1">
                <a:solidFill>
                  <a:srgbClr val="FFFFFF"/>
                </a:solidFill>
                <a:latin typeface="Muli"/>
                <a:ea typeface="Muli"/>
                <a:cs typeface="Muli"/>
                <a:sym typeface="Muli"/>
              </a:defRPr>
            </a:lvl3pPr>
            <a:lvl4pPr lvl="3" indent="0" rtl="0">
              <a:spcBef>
                <a:spcPts val="0"/>
              </a:spcBef>
              <a:buClr>
                <a:srgbClr val="FFFFFF"/>
              </a:buClr>
              <a:buFont typeface="Muli"/>
              <a:buNone/>
              <a:defRPr sz="1800" b="1">
                <a:solidFill>
                  <a:srgbClr val="FFFFFF"/>
                </a:solidFill>
                <a:latin typeface="Muli"/>
                <a:ea typeface="Muli"/>
                <a:cs typeface="Muli"/>
                <a:sym typeface="Muli"/>
              </a:defRPr>
            </a:lvl4pPr>
            <a:lvl5pPr lvl="4" indent="0" rtl="0">
              <a:spcBef>
                <a:spcPts val="0"/>
              </a:spcBef>
              <a:buClr>
                <a:srgbClr val="FFFFFF"/>
              </a:buClr>
              <a:buFont typeface="Muli"/>
              <a:buNone/>
              <a:defRPr sz="1800" b="1">
                <a:solidFill>
                  <a:srgbClr val="FFFFFF"/>
                </a:solidFill>
                <a:latin typeface="Muli"/>
                <a:ea typeface="Muli"/>
                <a:cs typeface="Muli"/>
                <a:sym typeface="Muli"/>
              </a:defRPr>
            </a:lvl5pPr>
            <a:lvl6pPr lvl="5" indent="0" rtl="0">
              <a:spcBef>
                <a:spcPts val="0"/>
              </a:spcBef>
              <a:buClr>
                <a:srgbClr val="FFFFFF"/>
              </a:buClr>
              <a:buFont typeface="Muli"/>
              <a:buNone/>
              <a:defRPr sz="1800" b="1">
                <a:solidFill>
                  <a:srgbClr val="FFFFFF"/>
                </a:solidFill>
                <a:latin typeface="Muli"/>
                <a:ea typeface="Muli"/>
                <a:cs typeface="Muli"/>
                <a:sym typeface="Muli"/>
              </a:defRPr>
            </a:lvl6pPr>
            <a:lvl7pPr lvl="6" indent="0" rtl="0">
              <a:spcBef>
                <a:spcPts val="0"/>
              </a:spcBef>
              <a:buClr>
                <a:srgbClr val="FFFFFF"/>
              </a:buClr>
              <a:buFont typeface="Muli"/>
              <a:buNone/>
              <a:defRPr sz="1800" b="1">
                <a:solidFill>
                  <a:srgbClr val="FFFFFF"/>
                </a:solidFill>
                <a:latin typeface="Muli"/>
                <a:ea typeface="Muli"/>
                <a:cs typeface="Muli"/>
                <a:sym typeface="Muli"/>
              </a:defRPr>
            </a:lvl7pPr>
            <a:lvl8pPr lvl="7" indent="0" rtl="0">
              <a:spcBef>
                <a:spcPts val="0"/>
              </a:spcBef>
              <a:buClr>
                <a:srgbClr val="FFFFFF"/>
              </a:buClr>
              <a:buFont typeface="Muli"/>
              <a:buNone/>
              <a:defRPr sz="1800" b="1">
                <a:solidFill>
                  <a:srgbClr val="FFFFFF"/>
                </a:solidFill>
                <a:latin typeface="Muli"/>
                <a:ea typeface="Muli"/>
                <a:cs typeface="Muli"/>
                <a:sym typeface="Muli"/>
              </a:defRPr>
            </a:lvl8pPr>
            <a:lvl9pPr lvl="8" indent="0" rtl="0">
              <a:spcBef>
                <a:spcPts val="0"/>
              </a:spcBef>
              <a:buClr>
                <a:srgbClr val="FFFFFF"/>
              </a:buClr>
              <a:buFont typeface="Muli"/>
              <a:buNone/>
              <a:defRPr sz="1800" b="1">
                <a:solidFill>
                  <a:srgbClr val="FFFFFF"/>
                </a:solidFill>
                <a:latin typeface="Muli"/>
                <a:ea typeface="Muli"/>
                <a:cs typeface="Muli"/>
                <a:sym typeface="Muli"/>
              </a:defRPr>
            </a:lvl9pPr>
          </a:lstStyle>
          <a:p>
            <a:endParaRPr/>
          </a:p>
        </p:txBody>
      </p:sp>
      <p:sp>
        <p:nvSpPr>
          <p:cNvPr id="32" name="Shape 32"/>
          <p:cNvSpPr txBox="1">
            <a:spLocks noGrp="1"/>
          </p:cNvSpPr>
          <p:nvPr>
            <p:ph type="body" idx="1"/>
          </p:nvPr>
        </p:nvSpPr>
        <p:spPr>
          <a:xfrm>
            <a:off x="2902950" y="1509475"/>
            <a:ext cx="5718600" cy="3125100"/>
          </a:xfrm>
          <a:prstGeom prst="rect">
            <a:avLst/>
          </a:prstGeom>
          <a:noFill/>
          <a:ln>
            <a:noFill/>
          </a:ln>
        </p:spPr>
        <p:txBody>
          <a:bodyPr lIns="91425" tIns="91425" rIns="91425" bIns="91425" anchor="t" anchorCtr="0"/>
          <a:lstStyle>
            <a:lvl1pPr marL="0" marR="0" lvl="0" indent="126999" algn="l" rtl="0">
              <a:lnSpc>
                <a:spcPct val="100000"/>
              </a:lnSpc>
              <a:spcBef>
                <a:spcPts val="0"/>
              </a:spcBef>
              <a:spcAft>
                <a:spcPts val="0"/>
              </a:spcAft>
              <a:buClr>
                <a:srgbClr val="FFFFFF"/>
              </a:buClr>
              <a:buSzPct val="83333"/>
              <a:buFont typeface="Muli"/>
              <a:buChar char="➜"/>
              <a:defRPr sz="2400" b="0" i="0" u="none" strike="noStrike" cap="none">
                <a:solidFill>
                  <a:srgbClr val="FFFFFF"/>
                </a:solidFill>
                <a:latin typeface="Muli"/>
                <a:ea typeface="Muli"/>
                <a:cs typeface="Muli"/>
                <a:sym typeface="Muli"/>
              </a:defRPr>
            </a:lvl1pPr>
            <a:lvl2pPr marL="457200" marR="0" lvl="1"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2pPr>
            <a:lvl3pPr marL="914400" marR="0" lvl="2"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3pPr>
            <a:lvl4pPr marL="1371600" marR="0" lvl="3"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4pPr>
            <a:lvl5pPr marL="1828800" marR="0" lvl="4"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5pPr>
            <a:lvl6pPr marL="2286000" marR="0" lvl="5"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6pPr>
            <a:lvl7pPr marL="2743200" marR="0" lvl="6"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7pPr>
            <a:lvl8pPr marL="3200400" marR="0" lvl="7"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8pPr>
            <a:lvl9pPr marL="3657600" marR="0" lvl="8"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 1 column half">
    <p:bg>
      <p:bgPr>
        <a:blipFill rotWithShape="1">
          <a:blip r:embed="rId2">
            <a:alphaModFix/>
          </a:blip>
          <a:stretch>
            <a:fillRect/>
          </a:stretch>
        </a:blipFill>
        <a:effectLst/>
      </p:bgPr>
    </p:bg>
    <p:spTree>
      <p:nvGrpSpPr>
        <p:cNvPr id="1" name="Shape 40"/>
        <p:cNvGrpSpPr/>
        <p:nvPr/>
      </p:nvGrpSpPr>
      <p:grpSpPr>
        <a:xfrm>
          <a:off x="0" y="0"/>
          <a:ext cx="0" cy="0"/>
          <a:chOff x="0" y="0"/>
          <a:chExt cx="0" cy="0"/>
        </a:xfrm>
      </p:grpSpPr>
      <p:sp>
        <p:nvSpPr>
          <p:cNvPr id="41" name="Shape 41"/>
          <p:cNvSpPr/>
          <p:nvPr/>
        </p:nvSpPr>
        <p:spPr>
          <a:xfrm>
            <a:off x="4572000" y="0"/>
            <a:ext cx="4572000" cy="5143499"/>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42" name="Shape 42"/>
          <p:cNvSpPr txBox="1">
            <a:spLocks noGrp="1"/>
          </p:cNvSpPr>
          <p:nvPr>
            <p:ph type="title"/>
          </p:nvPr>
        </p:nvSpPr>
        <p:spPr>
          <a:xfrm>
            <a:off x="5128375" y="302375"/>
            <a:ext cx="3493198" cy="503098"/>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Font typeface="Muli"/>
              <a:buNone/>
              <a:defRPr sz="1800" b="1" i="0" u="none" strike="noStrike" cap="none">
                <a:solidFill>
                  <a:srgbClr val="FFFFFF"/>
                </a:solidFill>
                <a:latin typeface="Muli"/>
                <a:ea typeface="Muli"/>
                <a:cs typeface="Muli"/>
                <a:sym typeface="Muli"/>
              </a:defRPr>
            </a:lvl1pPr>
            <a:lvl2pPr lvl="1" indent="0" rtl="0">
              <a:spcBef>
                <a:spcPts val="0"/>
              </a:spcBef>
              <a:buClr>
                <a:srgbClr val="FFFFFF"/>
              </a:buClr>
              <a:buFont typeface="Muli"/>
              <a:buNone/>
              <a:defRPr sz="1800" b="1">
                <a:solidFill>
                  <a:srgbClr val="FFFFFF"/>
                </a:solidFill>
                <a:latin typeface="Muli"/>
                <a:ea typeface="Muli"/>
                <a:cs typeface="Muli"/>
                <a:sym typeface="Muli"/>
              </a:defRPr>
            </a:lvl2pPr>
            <a:lvl3pPr lvl="2" indent="0" rtl="0">
              <a:spcBef>
                <a:spcPts val="0"/>
              </a:spcBef>
              <a:buClr>
                <a:srgbClr val="FFFFFF"/>
              </a:buClr>
              <a:buFont typeface="Muli"/>
              <a:buNone/>
              <a:defRPr sz="1800" b="1">
                <a:solidFill>
                  <a:srgbClr val="FFFFFF"/>
                </a:solidFill>
                <a:latin typeface="Muli"/>
                <a:ea typeface="Muli"/>
                <a:cs typeface="Muli"/>
                <a:sym typeface="Muli"/>
              </a:defRPr>
            </a:lvl3pPr>
            <a:lvl4pPr lvl="3" indent="0" rtl="0">
              <a:spcBef>
                <a:spcPts val="0"/>
              </a:spcBef>
              <a:buClr>
                <a:srgbClr val="FFFFFF"/>
              </a:buClr>
              <a:buFont typeface="Muli"/>
              <a:buNone/>
              <a:defRPr sz="1800" b="1">
                <a:solidFill>
                  <a:srgbClr val="FFFFFF"/>
                </a:solidFill>
                <a:latin typeface="Muli"/>
                <a:ea typeface="Muli"/>
                <a:cs typeface="Muli"/>
                <a:sym typeface="Muli"/>
              </a:defRPr>
            </a:lvl4pPr>
            <a:lvl5pPr lvl="4" indent="0" rtl="0">
              <a:spcBef>
                <a:spcPts val="0"/>
              </a:spcBef>
              <a:buClr>
                <a:srgbClr val="FFFFFF"/>
              </a:buClr>
              <a:buFont typeface="Muli"/>
              <a:buNone/>
              <a:defRPr sz="1800" b="1">
                <a:solidFill>
                  <a:srgbClr val="FFFFFF"/>
                </a:solidFill>
                <a:latin typeface="Muli"/>
                <a:ea typeface="Muli"/>
                <a:cs typeface="Muli"/>
                <a:sym typeface="Muli"/>
              </a:defRPr>
            </a:lvl5pPr>
            <a:lvl6pPr lvl="5" indent="0" rtl="0">
              <a:spcBef>
                <a:spcPts val="0"/>
              </a:spcBef>
              <a:buClr>
                <a:srgbClr val="FFFFFF"/>
              </a:buClr>
              <a:buFont typeface="Muli"/>
              <a:buNone/>
              <a:defRPr sz="1800" b="1">
                <a:solidFill>
                  <a:srgbClr val="FFFFFF"/>
                </a:solidFill>
                <a:latin typeface="Muli"/>
                <a:ea typeface="Muli"/>
                <a:cs typeface="Muli"/>
                <a:sym typeface="Muli"/>
              </a:defRPr>
            </a:lvl6pPr>
            <a:lvl7pPr lvl="6" indent="0" rtl="0">
              <a:spcBef>
                <a:spcPts val="0"/>
              </a:spcBef>
              <a:buClr>
                <a:srgbClr val="FFFFFF"/>
              </a:buClr>
              <a:buFont typeface="Muli"/>
              <a:buNone/>
              <a:defRPr sz="1800" b="1">
                <a:solidFill>
                  <a:srgbClr val="FFFFFF"/>
                </a:solidFill>
                <a:latin typeface="Muli"/>
                <a:ea typeface="Muli"/>
                <a:cs typeface="Muli"/>
                <a:sym typeface="Muli"/>
              </a:defRPr>
            </a:lvl7pPr>
            <a:lvl8pPr lvl="7" indent="0" rtl="0">
              <a:spcBef>
                <a:spcPts val="0"/>
              </a:spcBef>
              <a:buClr>
                <a:srgbClr val="FFFFFF"/>
              </a:buClr>
              <a:buFont typeface="Muli"/>
              <a:buNone/>
              <a:defRPr sz="1800" b="1">
                <a:solidFill>
                  <a:srgbClr val="FFFFFF"/>
                </a:solidFill>
                <a:latin typeface="Muli"/>
                <a:ea typeface="Muli"/>
                <a:cs typeface="Muli"/>
                <a:sym typeface="Muli"/>
              </a:defRPr>
            </a:lvl8pPr>
            <a:lvl9pPr lvl="8" indent="0" rtl="0">
              <a:spcBef>
                <a:spcPts val="0"/>
              </a:spcBef>
              <a:buClr>
                <a:srgbClr val="FFFFFF"/>
              </a:buClr>
              <a:buFont typeface="Muli"/>
              <a:buNone/>
              <a:defRPr sz="1800" b="1">
                <a:solidFill>
                  <a:srgbClr val="FFFFFF"/>
                </a:solidFill>
                <a:latin typeface="Muli"/>
                <a:ea typeface="Muli"/>
                <a:cs typeface="Muli"/>
                <a:sym typeface="Muli"/>
              </a:defRPr>
            </a:lvl9pPr>
          </a:lstStyle>
          <a:p>
            <a:endParaRPr/>
          </a:p>
        </p:txBody>
      </p:sp>
      <p:sp>
        <p:nvSpPr>
          <p:cNvPr id="43" name="Shape 43"/>
          <p:cNvSpPr txBox="1">
            <a:spLocks noGrp="1"/>
          </p:cNvSpPr>
          <p:nvPr>
            <p:ph type="body" idx="1"/>
          </p:nvPr>
        </p:nvSpPr>
        <p:spPr>
          <a:xfrm>
            <a:off x="5128480" y="1509475"/>
            <a:ext cx="3493198" cy="3125100"/>
          </a:xfrm>
          <a:prstGeom prst="rect">
            <a:avLst/>
          </a:prstGeom>
          <a:noFill/>
          <a:ln>
            <a:noFill/>
          </a:ln>
        </p:spPr>
        <p:txBody>
          <a:bodyPr lIns="91425" tIns="91425" rIns="91425" bIns="91425" anchor="t" anchorCtr="0"/>
          <a:lstStyle>
            <a:lvl1pPr marL="0" marR="0" lvl="0" indent="126999" algn="l" rtl="0">
              <a:lnSpc>
                <a:spcPct val="100000"/>
              </a:lnSpc>
              <a:spcBef>
                <a:spcPts val="0"/>
              </a:spcBef>
              <a:spcAft>
                <a:spcPts val="0"/>
              </a:spcAft>
              <a:buClr>
                <a:srgbClr val="FFFFFF"/>
              </a:buClr>
              <a:buSzPct val="83333"/>
              <a:buFont typeface="Muli"/>
              <a:buChar char="➜"/>
              <a:defRPr sz="2400" b="0" i="0" u="none" strike="noStrike" cap="none">
                <a:solidFill>
                  <a:srgbClr val="FFFFFF"/>
                </a:solidFill>
                <a:latin typeface="Muli"/>
                <a:ea typeface="Muli"/>
                <a:cs typeface="Muli"/>
                <a:sym typeface="Muli"/>
              </a:defRPr>
            </a:lvl1pPr>
            <a:lvl2pPr marL="457200" marR="0" lvl="1"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2pPr>
            <a:lvl3pPr marL="914400" marR="0" lvl="2"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3pPr>
            <a:lvl4pPr marL="1371600" marR="0" lvl="3"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4pPr>
            <a:lvl5pPr marL="1828800" marR="0" lvl="4"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5pPr>
            <a:lvl6pPr marL="2286000" marR="0" lvl="5"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6pPr>
            <a:lvl7pPr marL="2743200" marR="0" lvl="6"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7pPr>
            <a:lvl8pPr marL="3200400" marR="0" lvl="7"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8pPr>
            <a:lvl9pPr marL="3657600" marR="0" lvl="8"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aption">
    <p:bg>
      <p:bgPr>
        <a:blipFill rotWithShape="1">
          <a:blip r:embed="rId2">
            <a:alphaModFix/>
          </a:blip>
          <a:stretch>
            <a:fillRect/>
          </a:stretch>
        </a:blipFill>
        <a:effectLst/>
      </p:bgPr>
    </p:bg>
    <p:spTree>
      <p:nvGrpSpPr>
        <p:cNvPr id="1" name="Shape 48"/>
        <p:cNvGrpSpPr/>
        <p:nvPr/>
      </p:nvGrpSpPr>
      <p:grpSpPr>
        <a:xfrm>
          <a:off x="0" y="0"/>
          <a:ext cx="0" cy="0"/>
          <a:chOff x="0" y="0"/>
          <a:chExt cx="0" cy="0"/>
        </a:xfrm>
      </p:grpSpPr>
      <p:sp>
        <p:nvSpPr>
          <p:cNvPr id="49" name="Shape 49"/>
          <p:cNvSpPr/>
          <p:nvPr/>
        </p:nvSpPr>
        <p:spPr>
          <a:xfrm>
            <a:off x="0" y="0"/>
            <a:ext cx="9144000" cy="5169000"/>
          </a:xfrm>
          <a:prstGeom prst="rect">
            <a:avLst/>
          </a:prstGeom>
          <a:solidFill>
            <a:srgbClr val="FFFFFF">
              <a:alpha val="26274"/>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50" name="Shape 50"/>
          <p:cNvSpPr/>
          <p:nvPr/>
        </p:nvSpPr>
        <p:spPr>
          <a:xfrm>
            <a:off x="1190100" y="4470400"/>
            <a:ext cx="6763800" cy="673199"/>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51" name="Shape 51"/>
          <p:cNvSpPr txBox="1">
            <a:spLocks noGrp="1"/>
          </p:cNvSpPr>
          <p:nvPr>
            <p:ph type="body" idx="1"/>
          </p:nvPr>
        </p:nvSpPr>
        <p:spPr>
          <a:xfrm>
            <a:off x="1190100" y="4470500"/>
            <a:ext cx="6763800" cy="673199"/>
          </a:xfrm>
          <a:prstGeom prst="rect">
            <a:avLst/>
          </a:prstGeom>
          <a:noFill/>
          <a:ln>
            <a:noFill/>
          </a:ln>
        </p:spPr>
        <p:txBody>
          <a:bodyPr lIns="91425" tIns="91425" rIns="91425" bIns="91425" anchor="ctr" anchorCtr="0"/>
          <a:lstStyle>
            <a:lvl1pPr marL="0" marR="0" lvl="0" indent="0" algn="ctr" rtl="0">
              <a:lnSpc>
                <a:spcPct val="100000"/>
              </a:lnSpc>
              <a:spcBef>
                <a:spcPts val="360"/>
              </a:spcBef>
              <a:spcAft>
                <a:spcPts val="0"/>
              </a:spcAft>
              <a:buClr>
                <a:srgbClr val="FFFFFF"/>
              </a:buClr>
              <a:buFont typeface="Muli"/>
              <a:buNone/>
              <a:defRPr sz="2400" b="0" i="0" u="none" strike="noStrike" cap="none">
                <a:solidFill>
                  <a:srgbClr val="FFFFFF"/>
                </a:solidFill>
                <a:latin typeface="Muli"/>
                <a:ea typeface="Muli"/>
                <a:cs typeface="Muli"/>
                <a:sym typeface="Muli"/>
              </a:defRPr>
            </a:lvl1pPr>
            <a:lvl2pPr marL="457200" marR="0" lvl="1"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2pPr>
            <a:lvl3pPr marL="914400" marR="0" lvl="2"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3pPr>
            <a:lvl4pPr marL="1371600" marR="0" lvl="3"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4pPr>
            <a:lvl5pPr marL="1828800" marR="0" lvl="4"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5pPr>
            <a:lvl6pPr marL="2286000" marR="0" lvl="5"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6pPr>
            <a:lvl7pPr marL="2743200" marR="0" lvl="6"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7pPr>
            <a:lvl8pPr marL="3200400" marR="0" lvl="7"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8pPr>
            <a:lvl9pPr marL="3657600" marR="0" lvl="8"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Shape 6"/>
          <p:cNvSpPr txBox="1">
            <a:spLocks noGrp="1"/>
          </p:cNvSpPr>
          <p:nvPr>
            <p:ph type="body" idx="1"/>
          </p:nvPr>
        </p:nvSpPr>
        <p:spPr>
          <a:xfrm>
            <a:off x="2902950" y="1509475"/>
            <a:ext cx="5718600" cy="3125100"/>
          </a:xfrm>
          <a:prstGeom prst="rect">
            <a:avLst/>
          </a:prstGeom>
          <a:noFill/>
          <a:ln>
            <a:noFill/>
          </a:ln>
        </p:spPr>
        <p:txBody>
          <a:bodyPr lIns="91425" tIns="91425" rIns="91425" bIns="91425" anchor="t" anchorCtr="0"/>
          <a:lstStyle>
            <a:lvl1pPr marL="0" marR="0" lvl="0" indent="126999" algn="l" rtl="0">
              <a:lnSpc>
                <a:spcPct val="100000"/>
              </a:lnSpc>
              <a:spcBef>
                <a:spcPts val="0"/>
              </a:spcBef>
              <a:spcAft>
                <a:spcPts val="0"/>
              </a:spcAft>
              <a:buClr>
                <a:srgbClr val="FFFFFF"/>
              </a:buClr>
              <a:buSzPct val="83333"/>
              <a:buFont typeface="Muli"/>
              <a:buChar char="➜"/>
              <a:defRPr sz="2400" b="0" i="0" u="none" strike="noStrike" cap="none">
                <a:solidFill>
                  <a:srgbClr val="FFFFFF"/>
                </a:solidFill>
                <a:latin typeface="Muli"/>
                <a:ea typeface="Muli"/>
                <a:cs typeface="Muli"/>
                <a:sym typeface="Muli"/>
              </a:defRPr>
            </a:lvl1pPr>
            <a:lvl2pPr marL="457200" marR="0" lvl="1"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2pPr>
            <a:lvl3pPr marL="914400" marR="0" lvl="2"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3pPr>
            <a:lvl4pPr marL="1371600" marR="0" lvl="3"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4pPr>
            <a:lvl5pPr marL="1828800" marR="0" lvl="4"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5pPr>
            <a:lvl6pPr marL="2286000" marR="0" lvl="5"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6pPr>
            <a:lvl7pPr marL="2743200" marR="0" lvl="6"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7pPr>
            <a:lvl8pPr marL="3200400" marR="0" lvl="7"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8pPr>
            <a:lvl9pPr marL="3657600" marR="0" lvl="8"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9pPr>
          </a:lstStyle>
          <a:p>
            <a:endParaRPr/>
          </a:p>
        </p:txBody>
      </p:sp>
      <p:sp>
        <p:nvSpPr>
          <p:cNvPr id="7" name="Shape 7"/>
          <p:cNvSpPr txBox="1">
            <a:spLocks noGrp="1"/>
          </p:cNvSpPr>
          <p:nvPr>
            <p:ph type="title"/>
          </p:nvPr>
        </p:nvSpPr>
        <p:spPr>
          <a:xfrm>
            <a:off x="2902775" y="302375"/>
            <a:ext cx="5718600" cy="503098"/>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Font typeface="Muli"/>
              <a:buNone/>
              <a:defRPr sz="1800" b="1" i="0" u="none" strike="noStrike" cap="none">
                <a:solidFill>
                  <a:srgbClr val="FFFFFF"/>
                </a:solidFill>
                <a:latin typeface="Muli"/>
                <a:ea typeface="Muli"/>
                <a:cs typeface="Muli"/>
                <a:sym typeface="Muli"/>
              </a:defRPr>
            </a:lvl1pPr>
            <a:lvl2pPr lvl="1" indent="0" rtl="0">
              <a:spcBef>
                <a:spcPts val="0"/>
              </a:spcBef>
              <a:buClr>
                <a:srgbClr val="FFFFFF"/>
              </a:buClr>
              <a:buFont typeface="Muli"/>
              <a:buNone/>
              <a:defRPr sz="1800" b="1">
                <a:solidFill>
                  <a:srgbClr val="FFFFFF"/>
                </a:solidFill>
                <a:latin typeface="Muli"/>
                <a:ea typeface="Muli"/>
                <a:cs typeface="Muli"/>
                <a:sym typeface="Muli"/>
              </a:defRPr>
            </a:lvl2pPr>
            <a:lvl3pPr lvl="2" indent="0" rtl="0">
              <a:spcBef>
                <a:spcPts val="0"/>
              </a:spcBef>
              <a:buClr>
                <a:srgbClr val="FFFFFF"/>
              </a:buClr>
              <a:buFont typeface="Muli"/>
              <a:buNone/>
              <a:defRPr sz="1800" b="1">
                <a:solidFill>
                  <a:srgbClr val="FFFFFF"/>
                </a:solidFill>
                <a:latin typeface="Muli"/>
                <a:ea typeface="Muli"/>
                <a:cs typeface="Muli"/>
                <a:sym typeface="Muli"/>
              </a:defRPr>
            </a:lvl3pPr>
            <a:lvl4pPr lvl="3" indent="0" rtl="0">
              <a:spcBef>
                <a:spcPts val="0"/>
              </a:spcBef>
              <a:buClr>
                <a:srgbClr val="FFFFFF"/>
              </a:buClr>
              <a:buFont typeface="Muli"/>
              <a:buNone/>
              <a:defRPr sz="1800" b="1">
                <a:solidFill>
                  <a:srgbClr val="FFFFFF"/>
                </a:solidFill>
                <a:latin typeface="Muli"/>
                <a:ea typeface="Muli"/>
                <a:cs typeface="Muli"/>
                <a:sym typeface="Muli"/>
              </a:defRPr>
            </a:lvl4pPr>
            <a:lvl5pPr lvl="4" indent="0" rtl="0">
              <a:spcBef>
                <a:spcPts val="0"/>
              </a:spcBef>
              <a:buClr>
                <a:srgbClr val="FFFFFF"/>
              </a:buClr>
              <a:buFont typeface="Muli"/>
              <a:buNone/>
              <a:defRPr sz="1800" b="1">
                <a:solidFill>
                  <a:srgbClr val="FFFFFF"/>
                </a:solidFill>
                <a:latin typeface="Muli"/>
                <a:ea typeface="Muli"/>
                <a:cs typeface="Muli"/>
                <a:sym typeface="Muli"/>
              </a:defRPr>
            </a:lvl5pPr>
            <a:lvl6pPr lvl="5" indent="0" rtl="0">
              <a:spcBef>
                <a:spcPts val="0"/>
              </a:spcBef>
              <a:buClr>
                <a:srgbClr val="FFFFFF"/>
              </a:buClr>
              <a:buFont typeface="Muli"/>
              <a:buNone/>
              <a:defRPr sz="1800" b="1">
                <a:solidFill>
                  <a:srgbClr val="FFFFFF"/>
                </a:solidFill>
                <a:latin typeface="Muli"/>
                <a:ea typeface="Muli"/>
                <a:cs typeface="Muli"/>
                <a:sym typeface="Muli"/>
              </a:defRPr>
            </a:lvl6pPr>
            <a:lvl7pPr lvl="6" indent="0" rtl="0">
              <a:spcBef>
                <a:spcPts val="0"/>
              </a:spcBef>
              <a:buClr>
                <a:srgbClr val="FFFFFF"/>
              </a:buClr>
              <a:buFont typeface="Muli"/>
              <a:buNone/>
              <a:defRPr sz="1800" b="1">
                <a:solidFill>
                  <a:srgbClr val="FFFFFF"/>
                </a:solidFill>
                <a:latin typeface="Muli"/>
                <a:ea typeface="Muli"/>
                <a:cs typeface="Muli"/>
                <a:sym typeface="Muli"/>
              </a:defRPr>
            </a:lvl7pPr>
            <a:lvl8pPr lvl="7" indent="0" rtl="0">
              <a:spcBef>
                <a:spcPts val="0"/>
              </a:spcBef>
              <a:buClr>
                <a:srgbClr val="FFFFFF"/>
              </a:buClr>
              <a:buFont typeface="Muli"/>
              <a:buNone/>
              <a:defRPr sz="1800" b="1">
                <a:solidFill>
                  <a:srgbClr val="FFFFFF"/>
                </a:solidFill>
                <a:latin typeface="Muli"/>
                <a:ea typeface="Muli"/>
                <a:cs typeface="Muli"/>
                <a:sym typeface="Muli"/>
              </a:defRPr>
            </a:lvl8pPr>
            <a:lvl9pPr lvl="8" indent="0">
              <a:spcBef>
                <a:spcPts val="0"/>
              </a:spcBef>
              <a:buClr>
                <a:srgbClr val="FFFFFF"/>
              </a:buClr>
              <a:buFont typeface="Muli"/>
              <a:buNone/>
              <a:defRPr sz="1800" b="1">
                <a:solidFill>
                  <a:srgbClr val="FFFFFF"/>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7"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55"/>
        <p:cNvGrpSpPr/>
        <p:nvPr/>
      </p:nvGrpSpPr>
      <p:grpSpPr>
        <a:xfrm>
          <a:off x="0" y="0"/>
          <a:ext cx="0" cy="0"/>
          <a:chOff x="0" y="0"/>
          <a:chExt cx="0" cy="0"/>
        </a:xfrm>
      </p:grpSpPr>
      <p:sp>
        <p:nvSpPr>
          <p:cNvPr id="56" name="Shape 56"/>
          <p:cNvSpPr txBox="1">
            <a:spLocks noGrp="1"/>
          </p:cNvSpPr>
          <p:nvPr>
            <p:ph type="title"/>
          </p:nvPr>
        </p:nvSpPr>
        <p:spPr>
          <a:xfrm>
            <a:off x="3070800" y="2154874"/>
            <a:ext cx="3002400" cy="17556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Muli"/>
              <a:buNone/>
            </a:pPr>
            <a:r>
              <a:rPr lang="en" sz="3000" dirty="0"/>
              <a:t>AUTOMATION TESTING</a:t>
            </a:r>
            <a:br>
              <a:rPr lang="en" sz="3000" dirty="0"/>
            </a:br>
            <a:r>
              <a:rPr lang="en" sz="3000" dirty="0"/>
              <a:t>TOOLS</a:t>
            </a:r>
          </a:p>
        </p:txBody>
      </p:sp>
      <p:grpSp>
        <p:nvGrpSpPr>
          <p:cNvPr id="57" name="Shape 57"/>
          <p:cNvGrpSpPr/>
          <p:nvPr/>
        </p:nvGrpSpPr>
        <p:grpSpPr>
          <a:xfrm>
            <a:off x="4220865" y="915566"/>
            <a:ext cx="702270" cy="1114390"/>
            <a:chOff x="6718575" y="2318625"/>
            <a:chExt cx="256800" cy="407500"/>
          </a:xfrm>
        </p:grpSpPr>
        <p:sp>
          <p:nvSpPr>
            <p:cNvPr id="58" name="Shape 58"/>
            <p:cNvSpPr/>
            <p:nvPr/>
          </p:nvSpPr>
          <p:spPr>
            <a:xfrm>
              <a:off x="6795900" y="2673600"/>
              <a:ext cx="102300" cy="22500"/>
            </a:xfrm>
            <a:custGeom>
              <a:avLst/>
              <a:gdLst/>
              <a:ahLst/>
              <a:cxnLst/>
              <a:rect l="0" t="0" r="0" b="0"/>
              <a:pathLst>
                <a:path w="120000" h="120000" fill="none" extrusionOk="0">
                  <a:moveTo>
                    <a:pt x="120000" y="120000"/>
                  </a:moveTo>
                  <a:lnTo>
                    <a:pt x="120000" y="133"/>
                  </a:lnTo>
                  <a:lnTo>
                    <a:pt x="0" y="133"/>
                  </a:lnTo>
                  <a:lnTo>
                    <a:pt x="0" y="120000"/>
                  </a:lnTo>
                  <a:lnTo>
                    <a:pt x="120000" y="120000"/>
                  </a:lnTo>
                  <a:close/>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59" name="Shape 59"/>
            <p:cNvSpPr/>
            <p:nvPr/>
          </p:nvSpPr>
          <p:spPr>
            <a:xfrm>
              <a:off x="6795900" y="2650475"/>
              <a:ext cx="102300" cy="22500"/>
            </a:xfrm>
            <a:custGeom>
              <a:avLst/>
              <a:gdLst/>
              <a:ahLst/>
              <a:cxnLst/>
              <a:rect l="0" t="0" r="0" b="0"/>
              <a:pathLst>
                <a:path w="120000" h="120000" fill="none" extrusionOk="0">
                  <a:moveTo>
                    <a:pt x="120000" y="119866"/>
                  </a:moveTo>
                  <a:lnTo>
                    <a:pt x="120000" y="0"/>
                  </a:lnTo>
                  <a:lnTo>
                    <a:pt x="0" y="0"/>
                  </a:lnTo>
                  <a:lnTo>
                    <a:pt x="0" y="119866"/>
                  </a:lnTo>
                  <a:lnTo>
                    <a:pt x="120000" y="119866"/>
                  </a:lnTo>
                  <a:close/>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60" name="Shape 60"/>
            <p:cNvSpPr/>
            <p:nvPr/>
          </p:nvSpPr>
          <p:spPr>
            <a:xfrm>
              <a:off x="6795900" y="2696125"/>
              <a:ext cx="102300" cy="30000"/>
            </a:xfrm>
            <a:custGeom>
              <a:avLst/>
              <a:gdLst/>
              <a:ahLst/>
              <a:cxnLst/>
              <a:rect l="0" t="0" r="0" b="0"/>
              <a:pathLst>
                <a:path w="120000" h="120000" fill="none" extrusionOk="0">
                  <a:moveTo>
                    <a:pt x="0" y="100"/>
                  </a:moveTo>
                  <a:lnTo>
                    <a:pt x="0" y="17171"/>
                  </a:lnTo>
                  <a:lnTo>
                    <a:pt x="0" y="17171"/>
                  </a:lnTo>
                  <a:lnTo>
                    <a:pt x="703" y="31933"/>
                  </a:lnTo>
                  <a:lnTo>
                    <a:pt x="2873" y="46594"/>
                  </a:lnTo>
                  <a:lnTo>
                    <a:pt x="5718" y="58744"/>
                  </a:lnTo>
                  <a:lnTo>
                    <a:pt x="10000" y="66175"/>
                  </a:lnTo>
                  <a:lnTo>
                    <a:pt x="54985" y="117489"/>
                  </a:lnTo>
                  <a:lnTo>
                    <a:pt x="54985" y="117489"/>
                  </a:lnTo>
                  <a:lnTo>
                    <a:pt x="60000" y="119899"/>
                  </a:lnTo>
                  <a:lnTo>
                    <a:pt x="60000" y="119899"/>
                  </a:lnTo>
                  <a:lnTo>
                    <a:pt x="64985" y="117489"/>
                  </a:lnTo>
                  <a:lnTo>
                    <a:pt x="110000" y="66175"/>
                  </a:lnTo>
                  <a:lnTo>
                    <a:pt x="110000" y="66175"/>
                  </a:lnTo>
                  <a:lnTo>
                    <a:pt x="114281" y="58744"/>
                  </a:lnTo>
                  <a:lnTo>
                    <a:pt x="117126" y="46594"/>
                  </a:lnTo>
                  <a:lnTo>
                    <a:pt x="119266" y="31933"/>
                  </a:lnTo>
                  <a:lnTo>
                    <a:pt x="120000" y="17171"/>
                  </a:lnTo>
                  <a:lnTo>
                    <a:pt x="120000" y="100"/>
                  </a:lnTo>
                  <a:lnTo>
                    <a:pt x="0" y="100"/>
                  </a:lnTo>
                  <a:close/>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61" name="Shape 61"/>
            <p:cNvSpPr/>
            <p:nvPr/>
          </p:nvSpPr>
          <p:spPr>
            <a:xfrm>
              <a:off x="6784925" y="2459275"/>
              <a:ext cx="35400" cy="166800"/>
            </a:xfrm>
            <a:custGeom>
              <a:avLst/>
              <a:gdLst/>
              <a:ahLst/>
              <a:cxnLst/>
              <a:rect l="0" t="0" r="0" b="0"/>
              <a:pathLst>
                <a:path w="120000" h="120000" fill="none" extrusionOk="0">
                  <a:moveTo>
                    <a:pt x="119915" y="119982"/>
                  </a:moveTo>
                  <a:lnTo>
                    <a:pt x="119915" y="119982"/>
                  </a:lnTo>
                  <a:lnTo>
                    <a:pt x="49646" y="51235"/>
                  </a:lnTo>
                  <a:lnTo>
                    <a:pt x="84" y="17"/>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62" name="Shape 62"/>
            <p:cNvSpPr/>
            <p:nvPr/>
          </p:nvSpPr>
          <p:spPr>
            <a:xfrm>
              <a:off x="6718575" y="2318625"/>
              <a:ext cx="256800" cy="307500"/>
            </a:xfrm>
            <a:custGeom>
              <a:avLst/>
              <a:gdLst/>
              <a:ahLst/>
              <a:cxnLst/>
              <a:rect l="0" t="0" r="0" b="0"/>
              <a:pathLst>
                <a:path w="120000" h="120000" fill="none" extrusionOk="0">
                  <a:moveTo>
                    <a:pt x="83887" y="119990"/>
                  </a:moveTo>
                  <a:lnTo>
                    <a:pt x="83887" y="119990"/>
                  </a:lnTo>
                  <a:lnTo>
                    <a:pt x="85312" y="114761"/>
                  </a:lnTo>
                  <a:lnTo>
                    <a:pt x="87297" y="109776"/>
                  </a:lnTo>
                  <a:lnTo>
                    <a:pt x="89573" y="105025"/>
                  </a:lnTo>
                  <a:lnTo>
                    <a:pt x="92130" y="100743"/>
                  </a:lnTo>
                  <a:lnTo>
                    <a:pt x="94979" y="96704"/>
                  </a:lnTo>
                  <a:lnTo>
                    <a:pt x="97816" y="92665"/>
                  </a:lnTo>
                  <a:lnTo>
                    <a:pt x="104074" y="85066"/>
                  </a:lnTo>
                  <a:lnTo>
                    <a:pt x="107203" y="81261"/>
                  </a:lnTo>
                  <a:lnTo>
                    <a:pt x="110040" y="77466"/>
                  </a:lnTo>
                  <a:lnTo>
                    <a:pt x="112609" y="73662"/>
                  </a:lnTo>
                  <a:lnTo>
                    <a:pt x="115166" y="69389"/>
                  </a:lnTo>
                  <a:lnTo>
                    <a:pt x="117151" y="65106"/>
                  </a:lnTo>
                  <a:lnTo>
                    <a:pt x="118575" y="60356"/>
                  </a:lnTo>
                  <a:lnTo>
                    <a:pt x="119427" y="55371"/>
                  </a:lnTo>
                  <a:lnTo>
                    <a:pt x="119708" y="52756"/>
                  </a:lnTo>
                  <a:lnTo>
                    <a:pt x="120000" y="50142"/>
                  </a:lnTo>
                  <a:lnTo>
                    <a:pt x="120000" y="50142"/>
                  </a:lnTo>
                  <a:lnTo>
                    <a:pt x="119427" y="44913"/>
                  </a:lnTo>
                  <a:lnTo>
                    <a:pt x="118575" y="39928"/>
                  </a:lnTo>
                  <a:lnTo>
                    <a:pt x="117151" y="35167"/>
                  </a:lnTo>
                  <a:lnTo>
                    <a:pt x="115166" y="30660"/>
                  </a:lnTo>
                  <a:lnTo>
                    <a:pt x="112609" y="26144"/>
                  </a:lnTo>
                  <a:lnTo>
                    <a:pt x="109760" y="22105"/>
                  </a:lnTo>
                  <a:lnTo>
                    <a:pt x="106059" y="18300"/>
                  </a:lnTo>
                  <a:lnTo>
                    <a:pt x="102370" y="14740"/>
                  </a:lnTo>
                  <a:lnTo>
                    <a:pt x="98096" y="11413"/>
                  </a:lnTo>
                  <a:lnTo>
                    <a:pt x="93555" y="8565"/>
                  </a:lnTo>
                  <a:lnTo>
                    <a:pt x="88429" y="6184"/>
                  </a:lnTo>
                  <a:lnTo>
                    <a:pt x="83315" y="4048"/>
                  </a:lnTo>
                  <a:lnTo>
                    <a:pt x="77910" y="2380"/>
                  </a:lnTo>
                  <a:lnTo>
                    <a:pt x="71943" y="956"/>
                  </a:lnTo>
                  <a:lnTo>
                    <a:pt x="66258" y="243"/>
                  </a:lnTo>
                  <a:lnTo>
                    <a:pt x="60000" y="9"/>
                  </a:lnTo>
                  <a:lnTo>
                    <a:pt x="60000" y="9"/>
                  </a:lnTo>
                  <a:lnTo>
                    <a:pt x="53741" y="243"/>
                  </a:lnTo>
                  <a:lnTo>
                    <a:pt x="48056" y="956"/>
                  </a:lnTo>
                  <a:lnTo>
                    <a:pt x="42089" y="2380"/>
                  </a:lnTo>
                  <a:lnTo>
                    <a:pt x="36684" y="4048"/>
                  </a:lnTo>
                  <a:lnTo>
                    <a:pt x="31558" y="6184"/>
                  </a:lnTo>
                  <a:lnTo>
                    <a:pt x="26444" y="8565"/>
                  </a:lnTo>
                  <a:lnTo>
                    <a:pt x="21891" y="11413"/>
                  </a:lnTo>
                  <a:lnTo>
                    <a:pt x="17629" y="14740"/>
                  </a:lnTo>
                  <a:lnTo>
                    <a:pt x="13928" y="18300"/>
                  </a:lnTo>
                  <a:lnTo>
                    <a:pt x="10239" y="22105"/>
                  </a:lnTo>
                  <a:lnTo>
                    <a:pt x="7390" y="26144"/>
                  </a:lnTo>
                  <a:lnTo>
                    <a:pt x="4833" y="30660"/>
                  </a:lnTo>
                  <a:lnTo>
                    <a:pt x="2848" y="35167"/>
                  </a:lnTo>
                  <a:lnTo>
                    <a:pt x="1424" y="39928"/>
                  </a:lnTo>
                  <a:lnTo>
                    <a:pt x="572" y="44913"/>
                  </a:lnTo>
                  <a:lnTo>
                    <a:pt x="0" y="50142"/>
                  </a:lnTo>
                  <a:lnTo>
                    <a:pt x="0" y="50142"/>
                  </a:lnTo>
                  <a:lnTo>
                    <a:pt x="280" y="52756"/>
                  </a:lnTo>
                  <a:lnTo>
                    <a:pt x="572" y="55371"/>
                  </a:lnTo>
                  <a:lnTo>
                    <a:pt x="1424" y="60356"/>
                  </a:lnTo>
                  <a:lnTo>
                    <a:pt x="2848" y="65106"/>
                  </a:lnTo>
                  <a:lnTo>
                    <a:pt x="4833" y="69389"/>
                  </a:lnTo>
                  <a:lnTo>
                    <a:pt x="7390" y="73662"/>
                  </a:lnTo>
                  <a:lnTo>
                    <a:pt x="9947" y="77466"/>
                  </a:lnTo>
                  <a:lnTo>
                    <a:pt x="12796" y="81261"/>
                  </a:lnTo>
                  <a:lnTo>
                    <a:pt x="15925" y="85066"/>
                  </a:lnTo>
                  <a:lnTo>
                    <a:pt x="22183" y="92665"/>
                  </a:lnTo>
                  <a:lnTo>
                    <a:pt x="25020" y="96704"/>
                  </a:lnTo>
                  <a:lnTo>
                    <a:pt x="27869" y="100743"/>
                  </a:lnTo>
                  <a:lnTo>
                    <a:pt x="30426" y="105025"/>
                  </a:lnTo>
                  <a:lnTo>
                    <a:pt x="32702" y="109776"/>
                  </a:lnTo>
                  <a:lnTo>
                    <a:pt x="34687" y="114761"/>
                  </a:lnTo>
                  <a:lnTo>
                    <a:pt x="36112" y="119990"/>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63" name="Shape 63"/>
            <p:cNvSpPr/>
            <p:nvPr/>
          </p:nvSpPr>
          <p:spPr>
            <a:xfrm>
              <a:off x="6873825" y="2459275"/>
              <a:ext cx="35400" cy="166800"/>
            </a:xfrm>
            <a:custGeom>
              <a:avLst/>
              <a:gdLst/>
              <a:ahLst/>
              <a:cxnLst/>
              <a:rect l="0" t="0" r="0" b="0"/>
              <a:pathLst>
                <a:path w="120000" h="120000" fill="none" extrusionOk="0">
                  <a:moveTo>
                    <a:pt x="119915" y="17"/>
                  </a:moveTo>
                  <a:lnTo>
                    <a:pt x="119915" y="17"/>
                  </a:lnTo>
                  <a:lnTo>
                    <a:pt x="70353" y="51235"/>
                  </a:lnTo>
                  <a:lnTo>
                    <a:pt x="84" y="119982"/>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64" name="Shape 64"/>
            <p:cNvSpPr/>
            <p:nvPr/>
          </p:nvSpPr>
          <p:spPr>
            <a:xfrm>
              <a:off x="6801975" y="2453200"/>
              <a:ext cx="90300" cy="19500"/>
            </a:xfrm>
            <a:custGeom>
              <a:avLst/>
              <a:gdLst/>
              <a:ahLst/>
              <a:cxnLst/>
              <a:rect l="0" t="0" r="0" b="0"/>
              <a:pathLst>
                <a:path w="120000" h="120000" fill="none" extrusionOk="0">
                  <a:moveTo>
                    <a:pt x="33" y="11230"/>
                  </a:moveTo>
                  <a:lnTo>
                    <a:pt x="27587" y="120000"/>
                  </a:lnTo>
                  <a:lnTo>
                    <a:pt x="55141" y="11230"/>
                  </a:lnTo>
                  <a:lnTo>
                    <a:pt x="55141" y="11230"/>
                  </a:lnTo>
                  <a:lnTo>
                    <a:pt x="57570" y="3846"/>
                  </a:lnTo>
                  <a:lnTo>
                    <a:pt x="60000" y="0"/>
                  </a:lnTo>
                  <a:lnTo>
                    <a:pt x="62429" y="3846"/>
                  </a:lnTo>
                  <a:lnTo>
                    <a:pt x="64858" y="11230"/>
                  </a:lnTo>
                  <a:lnTo>
                    <a:pt x="92412" y="120000"/>
                  </a:lnTo>
                  <a:lnTo>
                    <a:pt x="119966" y="11230"/>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65" name="Shape 65"/>
            <p:cNvSpPr/>
            <p:nvPr/>
          </p:nvSpPr>
          <p:spPr>
            <a:xfrm>
              <a:off x="6795900" y="2628550"/>
              <a:ext cx="102300" cy="0"/>
            </a:xfrm>
            <a:custGeom>
              <a:avLst/>
              <a:gdLst/>
              <a:ahLst/>
              <a:cxnLst/>
              <a:rect l="0" t="0" r="0" b="0"/>
              <a:pathLst>
                <a:path w="120000" h="120000" fill="none" extrusionOk="0">
                  <a:moveTo>
                    <a:pt x="0" y="120000"/>
                  </a:moveTo>
                  <a:lnTo>
                    <a:pt x="120000" y="120000"/>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gr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2935251" y="90560"/>
            <a:ext cx="5718600" cy="503098"/>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Muli"/>
              <a:buNone/>
            </a:pPr>
            <a:r>
              <a:rPr lang="en" sz="2400" dirty="0"/>
              <a:t>Ranorex</a:t>
            </a:r>
          </a:p>
        </p:txBody>
      </p:sp>
      <p:sp>
        <p:nvSpPr>
          <p:cNvPr id="133" name="Shape 133"/>
          <p:cNvSpPr txBox="1"/>
          <p:nvPr/>
        </p:nvSpPr>
        <p:spPr>
          <a:xfrm>
            <a:off x="2310409" y="658462"/>
            <a:ext cx="6876256" cy="915495"/>
          </a:xfrm>
          <a:prstGeom prst="rect">
            <a:avLst/>
          </a:prstGeom>
          <a:noFill/>
          <a:ln>
            <a:noFill/>
          </a:ln>
        </p:spPr>
        <p:txBody>
          <a:bodyPr lIns="91425" tIns="91425" rIns="91425" bIns="91425" anchor="t" anchorCtr="0">
            <a:noAutofit/>
          </a:bodyPr>
          <a:lstStyle/>
          <a:p>
            <a:pPr algn="just">
              <a:lnSpc>
                <a:spcPct val="115000"/>
              </a:lnSpc>
              <a:buClr>
                <a:schemeClr val="dk1"/>
              </a:buClr>
              <a:buSzPct val="91666"/>
            </a:pPr>
            <a:r>
              <a:rPr lang="es-ES" sz="1200" dirty="0">
                <a:solidFill>
                  <a:schemeClr val="lt1"/>
                </a:solidFill>
                <a:latin typeface="Muli"/>
                <a:ea typeface="Muli"/>
                <a:cs typeface="Muli"/>
                <a:sym typeface="Muli"/>
              </a:rPr>
              <a:t>Ranorex la usan más de 14000 usuarios en todo el mundo y aceleran las pruebas con esta herramienta. Es un todo en uno para el tema de automatización de pruebas. Es una herramienta fácil para los que nunca la han usado ya que cuenta con una interfaz.</a:t>
            </a:r>
          </a:p>
        </p:txBody>
      </p:sp>
      <p:grpSp>
        <p:nvGrpSpPr>
          <p:cNvPr id="136" name="Shape 136"/>
          <p:cNvGrpSpPr/>
          <p:nvPr/>
        </p:nvGrpSpPr>
        <p:grpSpPr>
          <a:xfrm>
            <a:off x="395536" y="1292922"/>
            <a:ext cx="697611" cy="562069"/>
            <a:chOff x="1923075" y="3694075"/>
            <a:chExt cx="437100" cy="341725"/>
          </a:xfrm>
        </p:grpSpPr>
        <p:sp>
          <p:nvSpPr>
            <p:cNvPr id="137" name="Shape 137"/>
            <p:cNvSpPr/>
            <p:nvPr/>
          </p:nvSpPr>
          <p:spPr>
            <a:xfrm>
              <a:off x="2247600" y="3983300"/>
              <a:ext cx="52500" cy="52500"/>
            </a:xfrm>
            <a:custGeom>
              <a:avLst/>
              <a:gdLst/>
              <a:ahLst/>
              <a:cxnLst/>
              <a:rect l="0" t="0" r="0" b="0"/>
              <a:pathLst>
                <a:path w="120000" h="120000" fill="none" extrusionOk="0">
                  <a:moveTo>
                    <a:pt x="57" y="60028"/>
                  </a:moveTo>
                  <a:lnTo>
                    <a:pt x="57" y="60028"/>
                  </a:lnTo>
                  <a:lnTo>
                    <a:pt x="1431" y="47427"/>
                  </a:lnTo>
                  <a:lnTo>
                    <a:pt x="4236" y="36315"/>
                  </a:lnTo>
                  <a:lnTo>
                    <a:pt x="9790" y="25145"/>
                  </a:lnTo>
                  <a:lnTo>
                    <a:pt x="18148" y="16782"/>
                  </a:lnTo>
                  <a:lnTo>
                    <a:pt x="26507" y="9794"/>
                  </a:lnTo>
                  <a:lnTo>
                    <a:pt x="36297" y="4181"/>
                  </a:lnTo>
                  <a:lnTo>
                    <a:pt x="47461" y="0"/>
                  </a:lnTo>
                  <a:lnTo>
                    <a:pt x="60000" y="0"/>
                  </a:lnTo>
                  <a:lnTo>
                    <a:pt x="60000" y="0"/>
                  </a:lnTo>
                  <a:lnTo>
                    <a:pt x="72538" y="0"/>
                  </a:lnTo>
                  <a:lnTo>
                    <a:pt x="83702" y="4181"/>
                  </a:lnTo>
                  <a:lnTo>
                    <a:pt x="93492" y="9794"/>
                  </a:lnTo>
                  <a:lnTo>
                    <a:pt x="101851" y="16782"/>
                  </a:lnTo>
                  <a:lnTo>
                    <a:pt x="110209" y="25145"/>
                  </a:lnTo>
                  <a:lnTo>
                    <a:pt x="115763" y="36315"/>
                  </a:lnTo>
                  <a:lnTo>
                    <a:pt x="118568" y="47427"/>
                  </a:lnTo>
                  <a:lnTo>
                    <a:pt x="119942" y="60028"/>
                  </a:lnTo>
                  <a:lnTo>
                    <a:pt x="119942" y="60028"/>
                  </a:lnTo>
                  <a:lnTo>
                    <a:pt x="118568" y="71140"/>
                  </a:lnTo>
                  <a:lnTo>
                    <a:pt x="115763" y="82310"/>
                  </a:lnTo>
                  <a:lnTo>
                    <a:pt x="110209" y="93479"/>
                  </a:lnTo>
                  <a:lnTo>
                    <a:pt x="101851" y="101842"/>
                  </a:lnTo>
                  <a:lnTo>
                    <a:pt x="93492" y="108830"/>
                  </a:lnTo>
                  <a:lnTo>
                    <a:pt x="83702" y="114386"/>
                  </a:lnTo>
                  <a:lnTo>
                    <a:pt x="72538" y="118568"/>
                  </a:lnTo>
                  <a:lnTo>
                    <a:pt x="60000" y="120000"/>
                  </a:lnTo>
                  <a:lnTo>
                    <a:pt x="60000" y="120000"/>
                  </a:lnTo>
                  <a:lnTo>
                    <a:pt x="47461" y="118568"/>
                  </a:lnTo>
                  <a:lnTo>
                    <a:pt x="36297" y="114386"/>
                  </a:lnTo>
                  <a:lnTo>
                    <a:pt x="26507" y="108830"/>
                  </a:lnTo>
                  <a:lnTo>
                    <a:pt x="18148" y="101842"/>
                  </a:lnTo>
                  <a:lnTo>
                    <a:pt x="9790" y="93479"/>
                  </a:lnTo>
                  <a:lnTo>
                    <a:pt x="4236" y="82310"/>
                  </a:lnTo>
                  <a:lnTo>
                    <a:pt x="1431" y="71140"/>
                  </a:lnTo>
                  <a:lnTo>
                    <a:pt x="57" y="60028"/>
                  </a:lnTo>
                  <a:lnTo>
                    <a:pt x="57" y="60028"/>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38" name="Shape 138"/>
            <p:cNvSpPr/>
            <p:nvPr/>
          </p:nvSpPr>
          <p:spPr>
            <a:xfrm>
              <a:off x="2035100" y="3983300"/>
              <a:ext cx="52500" cy="52500"/>
            </a:xfrm>
            <a:custGeom>
              <a:avLst/>
              <a:gdLst/>
              <a:ahLst/>
              <a:cxnLst/>
              <a:rect l="0" t="0" r="0" b="0"/>
              <a:pathLst>
                <a:path w="120000" h="120000" fill="none" extrusionOk="0">
                  <a:moveTo>
                    <a:pt x="57" y="60028"/>
                  </a:moveTo>
                  <a:lnTo>
                    <a:pt x="57" y="60028"/>
                  </a:lnTo>
                  <a:lnTo>
                    <a:pt x="1431" y="47427"/>
                  </a:lnTo>
                  <a:lnTo>
                    <a:pt x="4236" y="36315"/>
                  </a:lnTo>
                  <a:lnTo>
                    <a:pt x="9790" y="25145"/>
                  </a:lnTo>
                  <a:lnTo>
                    <a:pt x="18148" y="16782"/>
                  </a:lnTo>
                  <a:lnTo>
                    <a:pt x="26564" y="9794"/>
                  </a:lnTo>
                  <a:lnTo>
                    <a:pt x="36297" y="4181"/>
                  </a:lnTo>
                  <a:lnTo>
                    <a:pt x="47461" y="0"/>
                  </a:lnTo>
                  <a:lnTo>
                    <a:pt x="60000" y="0"/>
                  </a:lnTo>
                  <a:lnTo>
                    <a:pt x="60000" y="0"/>
                  </a:lnTo>
                  <a:lnTo>
                    <a:pt x="72538" y="0"/>
                  </a:lnTo>
                  <a:lnTo>
                    <a:pt x="83702" y="4181"/>
                  </a:lnTo>
                  <a:lnTo>
                    <a:pt x="93492" y="9794"/>
                  </a:lnTo>
                  <a:lnTo>
                    <a:pt x="101851" y="16782"/>
                  </a:lnTo>
                  <a:lnTo>
                    <a:pt x="110209" y="25145"/>
                  </a:lnTo>
                  <a:lnTo>
                    <a:pt x="115763" y="36315"/>
                  </a:lnTo>
                  <a:lnTo>
                    <a:pt x="118568" y="47427"/>
                  </a:lnTo>
                  <a:lnTo>
                    <a:pt x="119942" y="60028"/>
                  </a:lnTo>
                  <a:lnTo>
                    <a:pt x="119942" y="60028"/>
                  </a:lnTo>
                  <a:lnTo>
                    <a:pt x="118568" y="71140"/>
                  </a:lnTo>
                  <a:lnTo>
                    <a:pt x="115763" y="82310"/>
                  </a:lnTo>
                  <a:lnTo>
                    <a:pt x="110209" y="93479"/>
                  </a:lnTo>
                  <a:lnTo>
                    <a:pt x="101851" y="101842"/>
                  </a:lnTo>
                  <a:lnTo>
                    <a:pt x="93492" y="108830"/>
                  </a:lnTo>
                  <a:lnTo>
                    <a:pt x="83702" y="114386"/>
                  </a:lnTo>
                  <a:lnTo>
                    <a:pt x="72538" y="118568"/>
                  </a:lnTo>
                  <a:lnTo>
                    <a:pt x="60000" y="120000"/>
                  </a:lnTo>
                  <a:lnTo>
                    <a:pt x="60000" y="120000"/>
                  </a:lnTo>
                  <a:lnTo>
                    <a:pt x="47461" y="118568"/>
                  </a:lnTo>
                  <a:lnTo>
                    <a:pt x="36297" y="114386"/>
                  </a:lnTo>
                  <a:lnTo>
                    <a:pt x="26564" y="108830"/>
                  </a:lnTo>
                  <a:lnTo>
                    <a:pt x="18148" y="101842"/>
                  </a:lnTo>
                  <a:lnTo>
                    <a:pt x="9790" y="93479"/>
                  </a:lnTo>
                  <a:lnTo>
                    <a:pt x="4236" y="82310"/>
                  </a:lnTo>
                  <a:lnTo>
                    <a:pt x="1431" y="71140"/>
                  </a:lnTo>
                  <a:lnTo>
                    <a:pt x="57" y="60028"/>
                  </a:lnTo>
                  <a:lnTo>
                    <a:pt x="57" y="60028"/>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39" name="Shape 139"/>
            <p:cNvSpPr/>
            <p:nvPr/>
          </p:nvSpPr>
          <p:spPr>
            <a:xfrm>
              <a:off x="1923075" y="3694075"/>
              <a:ext cx="437100" cy="280200"/>
            </a:xfrm>
            <a:custGeom>
              <a:avLst/>
              <a:gdLst/>
              <a:ahLst/>
              <a:cxnLst/>
              <a:rect l="0" t="0" r="0" b="0"/>
              <a:pathLst>
                <a:path w="120000" h="120000" fill="none" extrusionOk="0">
                  <a:moveTo>
                    <a:pt x="99606" y="116872"/>
                  </a:moveTo>
                  <a:lnTo>
                    <a:pt x="38940" y="116872"/>
                  </a:lnTo>
                  <a:lnTo>
                    <a:pt x="41781" y="105915"/>
                  </a:lnTo>
                  <a:lnTo>
                    <a:pt x="41781" y="105915"/>
                  </a:lnTo>
                  <a:lnTo>
                    <a:pt x="42783" y="106172"/>
                  </a:lnTo>
                  <a:lnTo>
                    <a:pt x="43956" y="106172"/>
                  </a:lnTo>
                  <a:lnTo>
                    <a:pt x="94762" y="98868"/>
                  </a:lnTo>
                  <a:lnTo>
                    <a:pt x="94762" y="98868"/>
                  </a:lnTo>
                  <a:lnTo>
                    <a:pt x="95928" y="98611"/>
                  </a:lnTo>
                  <a:lnTo>
                    <a:pt x="97102" y="97829"/>
                  </a:lnTo>
                  <a:lnTo>
                    <a:pt x="98103" y="97047"/>
                  </a:lnTo>
                  <a:lnTo>
                    <a:pt x="99270" y="95997"/>
                  </a:lnTo>
                  <a:lnTo>
                    <a:pt x="100279" y="94958"/>
                  </a:lnTo>
                  <a:lnTo>
                    <a:pt x="101109" y="93652"/>
                  </a:lnTo>
                  <a:lnTo>
                    <a:pt x="101781" y="92088"/>
                  </a:lnTo>
                  <a:lnTo>
                    <a:pt x="102447" y="90524"/>
                  </a:lnTo>
                  <a:lnTo>
                    <a:pt x="119492" y="33652"/>
                  </a:lnTo>
                  <a:lnTo>
                    <a:pt x="119492" y="33652"/>
                  </a:lnTo>
                  <a:lnTo>
                    <a:pt x="119828" y="32088"/>
                  </a:lnTo>
                  <a:lnTo>
                    <a:pt x="119993" y="30792"/>
                  </a:lnTo>
                  <a:lnTo>
                    <a:pt x="119828" y="29485"/>
                  </a:lnTo>
                  <a:lnTo>
                    <a:pt x="119663" y="28179"/>
                  </a:lnTo>
                  <a:lnTo>
                    <a:pt x="119162" y="27397"/>
                  </a:lnTo>
                  <a:lnTo>
                    <a:pt x="118325" y="26615"/>
                  </a:lnTo>
                  <a:lnTo>
                    <a:pt x="117488" y="26090"/>
                  </a:lnTo>
                  <a:lnTo>
                    <a:pt x="116486" y="25833"/>
                  </a:lnTo>
                  <a:lnTo>
                    <a:pt x="31420" y="21399"/>
                  </a:lnTo>
                  <a:lnTo>
                    <a:pt x="28915" y="3920"/>
                  </a:lnTo>
                  <a:lnTo>
                    <a:pt x="28915" y="3920"/>
                  </a:lnTo>
                  <a:lnTo>
                    <a:pt x="28414" y="2356"/>
                  </a:lnTo>
                  <a:lnTo>
                    <a:pt x="27742" y="1049"/>
                  </a:lnTo>
                  <a:lnTo>
                    <a:pt x="26740" y="267"/>
                  </a:lnTo>
                  <a:lnTo>
                    <a:pt x="25574" y="10"/>
                  </a:lnTo>
                  <a:lnTo>
                    <a:pt x="3348" y="10"/>
                  </a:lnTo>
                  <a:lnTo>
                    <a:pt x="3348" y="10"/>
                  </a:lnTo>
                  <a:lnTo>
                    <a:pt x="2676" y="10"/>
                  </a:lnTo>
                  <a:lnTo>
                    <a:pt x="2010" y="267"/>
                  </a:lnTo>
                  <a:lnTo>
                    <a:pt x="1509" y="792"/>
                  </a:lnTo>
                  <a:lnTo>
                    <a:pt x="1008" y="1306"/>
                  </a:lnTo>
                  <a:lnTo>
                    <a:pt x="507" y="2099"/>
                  </a:lnTo>
                  <a:lnTo>
                    <a:pt x="171" y="3138"/>
                  </a:lnTo>
                  <a:lnTo>
                    <a:pt x="6" y="3920"/>
                  </a:lnTo>
                  <a:lnTo>
                    <a:pt x="6" y="5226"/>
                  </a:lnTo>
                  <a:lnTo>
                    <a:pt x="6" y="5226"/>
                  </a:lnTo>
                  <a:lnTo>
                    <a:pt x="6" y="6265"/>
                  </a:lnTo>
                  <a:lnTo>
                    <a:pt x="171" y="7047"/>
                  </a:lnTo>
                  <a:lnTo>
                    <a:pt x="507" y="8097"/>
                  </a:lnTo>
                  <a:lnTo>
                    <a:pt x="1008" y="8878"/>
                  </a:lnTo>
                  <a:lnTo>
                    <a:pt x="1509" y="9393"/>
                  </a:lnTo>
                  <a:lnTo>
                    <a:pt x="2010" y="9917"/>
                  </a:lnTo>
                  <a:lnTo>
                    <a:pt x="2676" y="10185"/>
                  </a:lnTo>
                  <a:lnTo>
                    <a:pt x="3348" y="10442"/>
                  </a:lnTo>
                  <a:lnTo>
                    <a:pt x="22897" y="10442"/>
                  </a:lnTo>
                  <a:lnTo>
                    <a:pt x="36271" y="99136"/>
                  </a:lnTo>
                  <a:lnTo>
                    <a:pt x="30919" y="1200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0" name="Shape 140"/>
            <p:cNvSpPr/>
            <p:nvPr/>
          </p:nvSpPr>
          <p:spPr>
            <a:xfrm>
              <a:off x="2261000" y="3781750"/>
              <a:ext cx="48600" cy="108300"/>
            </a:xfrm>
            <a:custGeom>
              <a:avLst/>
              <a:gdLst/>
              <a:ahLst/>
              <a:cxnLst/>
              <a:rect l="0" t="0" r="0" b="0"/>
              <a:pathLst>
                <a:path w="120000" h="120000" fill="none" extrusionOk="0">
                  <a:moveTo>
                    <a:pt x="61" y="120000"/>
                  </a:moveTo>
                  <a:lnTo>
                    <a:pt x="120000" y="27"/>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1" name="Shape 141"/>
            <p:cNvSpPr/>
            <p:nvPr/>
          </p:nvSpPr>
          <p:spPr>
            <a:xfrm>
              <a:off x="2225675" y="3780550"/>
              <a:ext cx="32400" cy="114000"/>
            </a:xfrm>
            <a:custGeom>
              <a:avLst/>
              <a:gdLst/>
              <a:ahLst/>
              <a:cxnLst/>
              <a:rect l="0" t="0" r="0" b="0"/>
              <a:pathLst>
                <a:path w="120000" h="120000" fill="none" extrusionOk="0">
                  <a:moveTo>
                    <a:pt x="92" y="119973"/>
                  </a:moveTo>
                  <a:lnTo>
                    <a:pt x="12000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2" name="Shape 142"/>
            <p:cNvSpPr/>
            <p:nvPr/>
          </p:nvSpPr>
          <p:spPr>
            <a:xfrm>
              <a:off x="2190375" y="3779325"/>
              <a:ext cx="15900" cy="119400"/>
            </a:xfrm>
            <a:custGeom>
              <a:avLst/>
              <a:gdLst/>
              <a:ahLst/>
              <a:cxnLst/>
              <a:rect l="0" t="0" r="0" b="0"/>
              <a:pathLst>
                <a:path w="120000" h="120000" fill="none" extrusionOk="0">
                  <a:moveTo>
                    <a:pt x="0" y="120000"/>
                  </a:moveTo>
                  <a:lnTo>
                    <a:pt x="12000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3" name="Shape 143"/>
            <p:cNvSpPr/>
            <p:nvPr/>
          </p:nvSpPr>
          <p:spPr>
            <a:xfrm>
              <a:off x="2154450" y="3777500"/>
              <a:ext cx="1200" cy="126000"/>
            </a:xfrm>
            <a:custGeom>
              <a:avLst/>
              <a:gdLst/>
              <a:ahLst/>
              <a:cxnLst/>
              <a:rect l="0" t="0" r="0" b="0"/>
              <a:pathLst>
                <a:path w="120000" h="120000" fill="none" extrusionOk="0">
                  <a:moveTo>
                    <a:pt x="117600" y="120000"/>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4" name="Shape 144"/>
            <p:cNvSpPr/>
            <p:nvPr/>
          </p:nvSpPr>
          <p:spPr>
            <a:xfrm>
              <a:off x="2103300" y="3776275"/>
              <a:ext cx="17100" cy="131700"/>
            </a:xfrm>
            <a:custGeom>
              <a:avLst/>
              <a:gdLst/>
              <a:ahLst/>
              <a:cxnLst/>
              <a:rect l="0" t="0" r="0" b="0"/>
              <a:pathLst>
                <a:path w="120000" h="120000" fill="none" extrusionOk="0">
                  <a:moveTo>
                    <a:pt x="119999" y="119977"/>
                  </a:moveTo>
                  <a:lnTo>
                    <a:pt x="175" y="2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5" name="Shape 145"/>
            <p:cNvSpPr/>
            <p:nvPr/>
          </p:nvSpPr>
          <p:spPr>
            <a:xfrm>
              <a:off x="2051550" y="3775050"/>
              <a:ext cx="34200" cy="137100"/>
            </a:xfrm>
            <a:custGeom>
              <a:avLst/>
              <a:gdLst/>
              <a:ahLst/>
              <a:cxnLst/>
              <a:rect l="0" t="0" r="0" b="0"/>
              <a:pathLst>
                <a:path w="120000" h="120000" fill="none" extrusionOk="0">
                  <a:moveTo>
                    <a:pt x="119912" y="120000"/>
                  </a:moveTo>
                  <a:lnTo>
                    <a:pt x="0" y="2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grpSp>
      <p:grpSp>
        <p:nvGrpSpPr>
          <p:cNvPr id="146" name="Shape 146"/>
          <p:cNvGrpSpPr/>
          <p:nvPr/>
        </p:nvGrpSpPr>
        <p:grpSpPr>
          <a:xfrm>
            <a:off x="592782" y="3651870"/>
            <a:ext cx="665799" cy="536913"/>
            <a:chOff x="568950" y="3686775"/>
            <a:chExt cx="472500" cy="363000"/>
          </a:xfrm>
        </p:grpSpPr>
        <p:sp>
          <p:nvSpPr>
            <p:cNvPr id="147" name="Shape 147"/>
            <p:cNvSpPr/>
            <p:nvPr/>
          </p:nvSpPr>
          <p:spPr>
            <a:xfrm>
              <a:off x="568950" y="3686775"/>
              <a:ext cx="472500" cy="363000"/>
            </a:xfrm>
            <a:custGeom>
              <a:avLst/>
              <a:gdLst/>
              <a:ahLst/>
              <a:cxnLst/>
              <a:rect l="0" t="0" r="0" b="0"/>
              <a:pathLst>
                <a:path w="120000" h="120000" fill="none" extrusionOk="0">
                  <a:moveTo>
                    <a:pt x="120000" y="66042"/>
                  </a:moveTo>
                  <a:lnTo>
                    <a:pt x="120000" y="66042"/>
                  </a:lnTo>
                  <a:lnTo>
                    <a:pt x="118761" y="67051"/>
                  </a:lnTo>
                  <a:lnTo>
                    <a:pt x="117523" y="67655"/>
                  </a:lnTo>
                  <a:lnTo>
                    <a:pt x="116133" y="68051"/>
                  </a:lnTo>
                  <a:lnTo>
                    <a:pt x="114742" y="68051"/>
                  </a:lnTo>
                  <a:lnTo>
                    <a:pt x="113346" y="67655"/>
                  </a:lnTo>
                  <a:lnTo>
                    <a:pt x="112114" y="67051"/>
                  </a:lnTo>
                  <a:lnTo>
                    <a:pt x="111028" y="66241"/>
                  </a:lnTo>
                  <a:lnTo>
                    <a:pt x="110101" y="65232"/>
                  </a:lnTo>
                  <a:lnTo>
                    <a:pt x="110101" y="65232"/>
                  </a:lnTo>
                  <a:lnTo>
                    <a:pt x="109479" y="64025"/>
                  </a:lnTo>
                  <a:lnTo>
                    <a:pt x="109015" y="62620"/>
                  </a:lnTo>
                  <a:lnTo>
                    <a:pt x="109015" y="61206"/>
                  </a:lnTo>
                  <a:lnTo>
                    <a:pt x="109174" y="59801"/>
                  </a:lnTo>
                  <a:lnTo>
                    <a:pt x="109479" y="58594"/>
                  </a:lnTo>
                  <a:lnTo>
                    <a:pt x="110101" y="57387"/>
                  </a:lnTo>
                  <a:lnTo>
                    <a:pt x="111028" y="56577"/>
                  </a:lnTo>
                  <a:lnTo>
                    <a:pt x="112114" y="56172"/>
                  </a:lnTo>
                  <a:lnTo>
                    <a:pt x="112114" y="56172"/>
                  </a:lnTo>
                  <a:lnTo>
                    <a:pt x="112730" y="55974"/>
                  </a:lnTo>
                  <a:lnTo>
                    <a:pt x="113193" y="55974"/>
                  </a:lnTo>
                  <a:lnTo>
                    <a:pt x="113657" y="56172"/>
                  </a:lnTo>
                  <a:lnTo>
                    <a:pt x="114120" y="56379"/>
                  </a:lnTo>
                  <a:lnTo>
                    <a:pt x="114431" y="56784"/>
                  </a:lnTo>
                  <a:lnTo>
                    <a:pt x="114584" y="57181"/>
                  </a:lnTo>
                  <a:lnTo>
                    <a:pt x="114895" y="58387"/>
                  </a:lnTo>
                  <a:lnTo>
                    <a:pt x="114742" y="59603"/>
                  </a:lnTo>
                  <a:lnTo>
                    <a:pt x="114431" y="60810"/>
                  </a:lnTo>
                  <a:lnTo>
                    <a:pt x="113968" y="61810"/>
                  </a:lnTo>
                  <a:lnTo>
                    <a:pt x="113193" y="62818"/>
                  </a:lnTo>
                  <a:lnTo>
                    <a:pt x="113193" y="62818"/>
                  </a:lnTo>
                  <a:lnTo>
                    <a:pt x="111955" y="63629"/>
                  </a:lnTo>
                  <a:lnTo>
                    <a:pt x="110717" y="64232"/>
                  </a:lnTo>
                  <a:lnTo>
                    <a:pt x="109326" y="64430"/>
                  </a:lnTo>
                  <a:lnTo>
                    <a:pt x="107936" y="64430"/>
                  </a:lnTo>
                  <a:lnTo>
                    <a:pt x="107936" y="64430"/>
                  </a:lnTo>
                  <a:lnTo>
                    <a:pt x="107161" y="64430"/>
                  </a:lnTo>
                  <a:lnTo>
                    <a:pt x="106546" y="64232"/>
                  </a:lnTo>
                  <a:lnTo>
                    <a:pt x="106082" y="64025"/>
                  </a:lnTo>
                  <a:lnTo>
                    <a:pt x="105619" y="63629"/>
                  </a:lnTo>
                  <a:lnTo>
                    <a:pt x="105307" y="63224"/>
                  </a:lnTo>
                  <a:lnTo>
                    <a:pt x="105155" y="62413"/>
                  </a:lnTo>
                  <a:lnTo>
                    <a:pt x="104996" y="60603"/>
                  </a:lnTo>
                  <a:lnTo>
                    <a:pt x="104996" y="60603"/>
                  </a:lnTo>
                  <a:lnTo>
                    <a:pt x="104844" y="57991"/>
                  </a:lnTo>
                  <a:lnTo>
                    <a:pt x="104685" y="55370"/>
                  </a:lnTo>
                  <a:lnTo>
                    <a:pt x="104380" y="52750"/>
                  </a:lnTo>
                  <a:lnTo>
                    <a:pt x="103917" y="50137"/>
                  </a:lnTo>
                  <a:lnTo>
                    <a:pt x="103295" y="47517"/>
                  </a:lnTo>
                  <a:lnTo>
                    <a:pt x="102679" y="45103"/>
                  </a:lnTo>
                  <a:lnTo>
                    <a:pt x="101904" y="42689"/>
                  </a:lnTo>
                  <a:lnTo>
                    <a:pt x="100977" y="40267"/>
                  </a:lnTo>
                  <a:lnTo>
                    <a:pt x="100050" y="38060"/>
                  </a:lnTo>
                  <a:lnTo>
                    <a:pt x="98965" y="35637"/>
                  </a:lnTo>
                  <a:lnTo>
                    <a:pt x="97733" y="33629"/>
                  </a:lnTo>
                  <a:lnTo>
                    <a:pt x="96495" y="31413"/>
                  </a:lnTo>
                  <a:lnTo>
                    <a:pt x="95098" y="29396"/>
                  </a:lnTo>
                  <a:lnTo>
                    <a:pt x="93707" y="27387"/>
                  </a:lnTo>
                  <a:lnTo>
                    <a:pt x="92165" y="25577"/>
                  </a:lnTo>
                  <a:lnTo>
                    <a:pt x="90615" y="23758"/>
                  </a:lnTo>
                  <a:lnTo>
                    <a:pt x="88914" y="21948"/>
                  </a:lnTo>
                  <a:lnTo>
                    <a:pt x="87060" y="20336"/>
                  </a:lnTo>
                  <a:lnTo>
                    <a:pt x="85206" y="18724"/>
                  </a:lnTo>
                  <a:lnTo>
                    <a:pt x="83352" y="17318"/>
                  </a:lnTo>
                  <a:lnTo>
                    <a:pt x="81339" y="15905"/>
                  </a:lnTo>
                  <a:lnTo>
                    <a:pt x="79326" y="14698"/>
                  </a:lnTo>
                  <a:lnTo>
                    <a:pt x="77320" y="13491"/>
                  </a:lnTo>
                  <a:lnTo>
                    <a:pt x="75155" y="12482"/>
                  </a:lnTo>
                  <a:lnTo>
                    <a:pt x="72990" y="11482"/>
                  </a:lnTo>
                  <a:lnTo>
                    <a:pt x="70666" y="10672"/>
                  </a:lnTo>
                  <a:lnTo>
                    <a:pt x="68349" y="10068"/>
                  </a:lnTo>
                  <a:lnTo>
                    <a:pt x="66031" y="9465"/>
                  </a:lnTo>
                  <a:lnTo>
                    <a:pt x="63707" y="9060"/>
                  </a:lnTo>
                  <a:lnTo>
                    <a:pt x="61238" y="8663"/>
                  </a:lnTo>
                  <a:lnTo>
                    <a:pt x="58761" y="8456"/>
                  </a:lnTo>
                  <a:lnTo>
                    <a:pt x="56285" y="8456"/>
                  </a:lnTo>
                  <a:lnTo>
                    <a:pt x="56285" y="8456"/>
                  </a:lnTo>
                  <a:lnTo>
                    <a:pt x="52888" y="8456"/>
                  </a:lnTo>
                  <a:lnTo>
                    <a:pt x="49485" y="8861"/>
                  </a:lnTo>
                  <a:lnTo>
                    <a:pt x="46082" y="9465"/>
                  </a:lnTo>
                  <a:lnTo>
                    <a:pt x="42838" y="10473"/>
                  </a:lnTo>
                  <a:lnTo>
                    <a:pt x="42838" y="10473"/>
                  </a:lnTo>
                  <a:lnTo>
                    <a:pt x="41904" y="8663"/>
                  </a:lnTo>
                  <a:lnTo>
                    <a:pt x="40977" y="7249"/>
                  </a:lnTo>
                  <a:lnTo>
                    <a:pt x="39898" y="5844"/>
                  </a:lnTo>
                  <a:lnTo>
                    <a:pt x="38971" y="4637"/>
                  </a:lnTo>
                  <a:lnTo>
                    <a:pt x="37885" y="3629"/>
                  </a:lnTo>
                  <a:lnTo>
                    <a:pt x="36958" y="2818"/>
                  </a:lnTo>
                  <a:lnTo>
                    <a:pt x="34946" y="1612"/>
                  </a:lnTo>
                  <a:lnTo>
                    <a:pt x="33250" y="810"/>
                  </a:lnTo>
                  <a:lnTo>
                    <a:pt x="31853" y="405"/>
                  </a:lnTo>
                  <a:lnTo>
                    <a:pt x="30615" y="0"/>
                  </a:lnTo>
                  <a:lnTo>
                    <a:pt x="30615" y="0"/>
                  </a:lnTo>
                  <a:lnTo>
                    <a:pt x="30000" y="1612"/>
                  </a:lnTo>
                  <a:lnTo>
                    <a:pt x="29384" y="3224"/>
                  </a:lnTo>
                  <a:lnTo>
                    <a:pt x="28761" y="5637"/>
                  </a:lnTo>
                  <a:lnTo>
                    <a:pt x="28146" y="8258"/>
                  </a:lnTo>
                  <a:lnTo>
                    <a:pt x="27834" y="11482"/>
                  </a:lnTo>
                  <a:lnTo>
                    <a:pt x="27682" y="14698"/>
                  </a:lnTo>
                  <a:lnTo>
                    <a:pt x="27682" y="16516"/>
                  </a:lnTo>
                  <a:lnTo>
                    <a:pt x="27987" y="18327"/>
                  </a:lnTo>
                  <a:lnTo>
                    <a:pt x="27987" y="18327"/>
                  </a:lnTo>
                  <a:lnTo>
                    <a:pt x="25822" y="20137"/>
                  </a:lnTo>
                  <a:lnTo>
                    <a:pt x="23352" y="22551"/>
                  </a:lnTo>
                  <a:lnTo>
                    <a:pt x="20723" y="25974"/>
                  </a:lnTo>
                  <a:lnTo>
                    <a:pt x="17936" y="29801"/>
                  </a:lnTo>
                  <a:lnTo>
                    <a:pt x="15307" y="34025"/>
                  </a:lnTo>
                  <a:lnTo>
                    <a:pt x="12838" y="38456"/>
                  </a:lnTo>
                  <a:lnTo>
                    <a:pt x="11752" y="40879"/>
                  </a:lnTo>
                  <a:lnTo>
                    <a:pt x="10825" y="43292"/>
                  </a:lnTo>
                  <a:lnTo>
                    <a:pt x="9898" y="45706"/>
                  </a:lnTo>
                  <a:lnTo>
                    <a:pt x="9276" y="47922"/>
                  </a:lnTo>
                  <a:lnTo>
                    <a:pt x="3555" y="47922"/>
                  </a:lnTo>
                  <a:lnTo>
                    <a:pt x="3555" y="47922"/>
                  </a:lnTo>
                  <a:lnTo>
                    <a:pt x="2939" y="48120"/>
                  </a:lnTo>
                  <a:lnTo>
                    <a:pt x="2165" y="48327"/>
                  </a:lnTo>
                  <a:lnTo>
                    <a:pt x="1549" y="48724"/>
                  </a:lnTo>
                  <a:lnTo>
                    <a:pt x="1085" y="49327"/>
                  </a:lnTo>
                  <a:lnTo>
                    <a:pt x="622" y="49931"/>
                  </a:lnTo>
                  <a:lnTo>
                    <a:pt x="311" y="50741"/>
                  </a:lnTo>
                  <a:lnTo>
                    <a:pt x="158" y="51749"/>
                  </a:lnTo>
                  <a:lnTo>
                    <a:pt x="0" y="52551"/>
                  </a:lnTo>
                  <a:lnTo>
                    <a:pt x="0" y="71077"/>
                  </a:lnTo>
                  <a:lnTo>
                    <a:pt x="0" y="71077"/>
                  </a:lnTo>
                  <a:lnTo>
                    <a:pt x="158" y="72085"/>
                  </a:lnTo>
                  <a:lnTo>
                    <a:pt x="311" y="72887"/>
                  </a:lnTo>
                  <a:lnTo>
                    <a:pt x="622" y="73689"/>
                  </a:lnTo>
                  <a:lnTo>
                    <a:pt x="1085" y="74293"/>
                  </a:lnTo>
                  <a:lnTo>
                    <a:pt x="1549" y="74896"/>
                  </a:lnTo>
                  <a:lnTo>
                    <a:pt x="2165" y="75301"/>
                  </a:lnTo>
                  <a:lnTo>
                    <a:pt x="2939" y="75706"/>
                  </a:lnTo>
                  <a:lnTo>
                    <a:pt x="3555" y="75706"/>
                  </a:lnTo>
                  <a:lnTo>
                    <a:pt x="9587" y="75706"/>
                  </a:lnTo>
                  <a:lnTo>
                    <a:pt x="9587" y="75706"/>
                  </a:lnTo>
                  <a:lnTo>
                    <a:pt x="10050" y="77318"/>
                  </a:lnTo>
                  <a:lnTo>
                    <a:pt x="10673" y="79129"/>
                  </a:lnTo>
                  <a:lnTo>
                    <a:pt x="12215" y="82551"/>
                  </a:lnTo>
                  <a:lnTo>
                    <a:pt x="14069" y="85775"/>
                  </a:lnTo>
                  <a:lnTo>
                    <a:pt x="16393" y="88991"/>
                  </a:lnTo>
                  <a:lnTo>
                    <a:pt x="18869" y="92017"/>
                  </a:lnTo>
                  <a:lnTo>
                    <a:pt x="21650" y="94836"/>
                  </a:lnTo>
                  <a:lnTo>
                    <a:pt x="24742" y="97448"/>
                  </a:lnTo>
                  <a:lnTo>
                    <a:pt x="27987" y="99465"/>
                  </a:lnTo>
                  <a:lnTo>
                    <a:pt x="27987" y="119999"/>
                  </a:lnTo>
                  <a:lnTo>
                    <a:pt x="32317" y="119999"/>
                  </a:lnTo>
                  <a:lnTo>
                    <a:pt x="40050" y="106310"/>
                  </a:lnTo>
                  <a:lnTo>
                    <a:pt x="40050" y="106310"/>
                  </a:lnTo>
                  <a:lnTo>
                    <a:pt x="43917" y="107715"/>
                  </a:lnTo>
                  <a:lnTo>
                    <a:pt x="47936" y="108525"/>
                  </a:lnTo>
                  <a:lnTo>
                    <a:pt x="52114" y="109129"/>
                  </a:lnTo>
                  <a:lnTo>
                    <a:pt x="56285" y="109327"/>
                  </a:lnTo>
                  <a:lnTo>
                    <a:pt x="56285" y="109327"/>
                  </a:lnTo>
                  <a:lnTo>
                    <a:pt x="60463" y="109129"/>
                  </a:lnTo>
                  <a:lnTo>
                    <a:pt x="64641" y="108525"/>
                  </a:lnTo>
                  <a:lnTo>
                    <a:pt x="68660" y="107715"/>
                  </a:lnTo>
                  <a:lnTo>
                    <a:pt x="72526" y="106310"/>
                  </a:lnTo>
                  <a:lnTo>
                    <a:pt x="79949" y="119999"/>
                  </a:lnTo>
                  <a:lnTo>
                    <a:pt x="84742" y="119999"/>
                  </a:lnTo>
                  <a:lnTo>
                    <a:pt x="84742" y="99465"/>
                  </a:lnTo>
                  <a:lnTo>
                    <a:pt x="84742" y="99465"/>
                  </a:lnTo>
                  <a:lnTo>
                    <a:pt x="86907" y="98258"/>
                  </a:lnTo>
                  <a:lnTo>
                    <a:pt x="88914" y="96844"/>
                  </a:lnTo>
                  <a:lnTo>
                    <a:pt x="90774" y="95439"/>
                  </a:lnTo>
                  <a:lnTo>
                    <a:pt x="92628" y="93827"/>
                  </a:lnTo>
                  <a:lnTo>
                    <a:pt x="94330" y="92017"/>
                  </a:lnTo>
                  <a:lnTo>
                    <a:pt x="95873" y="90198"/>
                  </a:lnTo>
                  <a:lnTo>
                    <a:pt x="97422" y="88189"/>
                  </a:lnTo>
                  <a:lnTo>
                    <a:pt x="98812" y="85974"/>
                  </a:lnTo>
                  <a:lnTo>
                    <a:pt x="99892" y="83758"/>
                  </a:lnTo>
                  <a:lnTo>
                    <a:pt x="100977" y="81543"/>
                  </a:lnTo>
                  <a:lnTo>
                    <a:pt x="102057" y="79129"/>
                  </a:lnTo>
                  <a:lnTo>
                    <a:pt x="102831" y="76508"/>
                  </a:lnTo>
                  <a:lnTo>
                    <a:pt x="103606" y="73896"/>
                  </a:lnTo>
                  <a:lnTo>
                    <a:pt x="104069" y="71077"/>
                  </a:lnTo>
                  <a:lnTo>
                    <a:pt x="104533" y="68258"/>
                  </a:lnTo>
                  <a:lnTo>
                    <a:pt x="104844" y="65439"/>
                  </a:lnTo>
                  <a:lnTo>
                    <a:pt x="104844" y="65439"/>
                  </a:lnTo>
                  <a:lnTo>
                    <a:pt x="104844" y="6281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8" name="Shape 148"/>
            <p:cNvSpPr/>
            <p:nvPr/>
          </p:nvSpPr>
          <p:spPr>
            <a:xfrm>
              <a:off x="645650" y="3820725"/>
              <a:ext cx="34200" cy="34200"/>
            </a:xfrm>
            <a:custGeom>
              <a:avLst/>
              <a:gdLst/>
              <a:ahLst/>
              <a:cxnLst/>
              <a:rect l="0" t="0" r="0" b="0"/>
              <a:pathLst>
                <a:path w="120000" h="120000" fill="none" extrusionOk="0">
                  <a:moveTo>
                    <a:pt x="60043" y="119912"/>
                  </a:moveTo>
                  <a:lnTo>
                    <a:pt x="60043" y="119912"/>
                  </a:lnTo>
                  <a:lnTo>
                    <a:pt x="47208" y="117802"/>
                  </a:lnTo>
                  <a:lnTo>
                    <a:pt x="36483" y="115692"/>
                  </a:lnTo>
                  <a:lnTo>
                    <a:pt x="25758" y="109274"/>
                  </a:lnTo>
                  <a:lnTo>
                    <a:pt x="17230" y="102857"/>
                  </a:lnTo>
                  <a:lnTo>
                    <a:pt x="10813" y="94241"/>
                  </a:lnTo>
                  <a:lnTo>
                    <a:pt x="4395" y="83516"/>
                  </a:lnTo>
                  <a:lnTo>
                    <a:pt x="2197" y="72879"/>
                  </a:lnTo>
                  <a:lnTo>
                    <a:pt x="87" y="59956"/>
                  </a:lnTo>
                  <a:lnTo>
                    <a:pt x="87" y="59956"/>
                  </a:lnTo>
                  <a:lnTo>
                    <a:pt x="2197" y="47120"/>
                  </a:lnTo>
                  <a:lnTo>
                    <a:pt x="4395" y="36483"/>
                  </a:lnTo>
                  <a:lnTo>
                    <a:pt x="10813" y="27868"/>
                  </a:lnTo>
                  <a:lnTo>
                    <a:pt x="17230" y="17142"/>
                  </a:lnTo>
                  <a:lnTo>
                    <a:pt x="25758" y="10725"/>
                  </a:lnTo>
                  <a:lnTo>
                    <a:pt x="36483" y="6505"/>
                  </a:lnTo>
                  <a:lnTo>
                    <a:pt x="47208" y="2197"/>
                  </a:lnTo>
                  <a:lnTo>
                    <a:pt x="60043" y="87"/>
                  </a:lnTo>
                  <a:lnTo>
                    <a:pt x="60043" y="87"/>
                  </a:lnTo>
                  <a:lnTo>
                    <a:pt x="70769" y="2197"/>
                  </a:lnTo>
                  <a:lnTo>
                    <a:pt x="83604" y="6505"/>
                  </a:lnTo>
                  <a:lnTo>
                    <a:pt x="92131" y="10725"/>
                  </a:lnTo>
                  <a:lnTo>
                    <a:pt x="102857" y="17142"/>
                  </a:lnTo>
                  <a:lnTo>
                    <a:pt x="109274" y="27868"/>
                  </a:lnTo>
                  <a:lnTo>
                    <a:pt x="113582" y="36483"/>
                  </a:lnTo>
                  <a:lnTo>
                    <a:pt x="117802" y="47120"/>
                  </a:lnTo>
                  <a:lnTo>
                    <a:pt x="120000" y="59956"/>
                  </a:lnTo>
                  <a:lnTo>
                    <a:pt x="120000" y="59956"/>
                  </a:lnTo>
                  <a:lnTo>
                    <a:pt x="117802" y="72879"/>
                  </a:lnTo>
                  <a:lnTo>
                    <a:pt x="113582" y="83516"/>
                  </a:lnTo>
                  <a:lnTo>
                    <a:pt x="109274" y="94241"/>
                  </a:lnTo>
                  <a:lnTo>
                    <a:pt x="102857" y="102857"/>
                  </a:lnTo>
                  <a:lnTo>
                    <a:pt x="92131" y="109274"/>
                  </a:lnTo>
                  <a:lnTo>
                    <a:pt x="83604" y="115692"/>
                  </a:lnTo>
                  <a:lnTo>
                    <a:pt x="70769" y="117802"/>
                  </a:lnTo>
                  <a:lnTo>
                    <a:pt x="60043" y="119912"/>
                  </a:lnTo>
                  <a:lnTo>
                    <a:pt x="60043" y="11991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9" name="Shape 149"/>
            <p:cNvSpPr/>
            <p:nvPr/>
          </p:nvSpPr>
          <p:spPr>
            <a:xfrm>
              <a:off x="747950" y="3753750"/>
              <a:ext cx="85200" cy="12300"/>
            </a:xfrm>
            <a:custGeom>
              <a:avLst/>
              <a:gdLst/>
              <a:ahLst/>
              <a:cxnLst/>
              <a:rect l="0" t="0" r="0" b="0"/>
              <a:pathLst>
                <a:path w="120000" h="120000" fill="none" extrusionOk="0">
                  <a:moveTo>
                    <a:pt x="119964" y="120000"/>
                  </a:moveTo>
                  <a:lnTo>
                    <a:pt x="119964" y="120000"/>
                  </a:lnTo>
                  <a:lnTo>
                    <a:pt x="113104" y="90000"/>
                  </a:lnTo>
                  <a:lnTo>
                    <a:pt x="106279" y="65901"/>
                  </a:lnTo>
                  <a:lnTo>
                    <a:pt x="99419" y="47950"/>
                  </a:lnTo>
                  <a:lnTo>
                    <a:pt x="91715" y="30000"/>
                  </a:lnTo>
                  <a:lnTo>
                    <a:pt x="83975" y="18196"/>
                  </a:lnTo>
                  <a:lnTo>
                    <a:pt x="76270" y="6147"/>
                  </a:lnTo>
                  <a:lnTo>
                    <a:pt x="67722" y="0"/>
                  </a:lnTo>
                  <a:lnTo>
                    <a:pt x="59982" y="0"/>
                  </a:lnTo>
                  <a:lnTo>
                    <a:pt x="51433" y="0"/>
                  </a:lnTo>
                  <a:lnTo>
                    <a:pt x="43729" y="6147"/>
                  </a:lnTo>
                  <a:lnTo>
                    <a:pt x="35989" y="18196"/>
                  </a:lnTo>
                  <a:lnTo>
                    <a:pt x="28284" y="30000"/>
                  </a:lnTo>
                  <a:lnTo>
                    <a:pt x="20580" y="47950"/>
                  </a:lnTo>
                  <a:lnTo>
                    <a:pt x="12875" y="65901"/>
                  </a:lnTo>
                  <a:lnTo>
                    <a:pt x="6015" y="90000"/>
                  </a:lnTo>
                  <a:lnTo>
                    <a:pt x="35" y="1200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grpSp>
      <p:grpSp>
        <p:nvGrpSpPr>
          <p:cNvPr id="150" name="Shape 150"/>
          <p:cNvGrpSpPr/>
          <p:nvPr/>
        </p:nvGrpSpPr>
        <p:grpSpPr>
          <a:xfrm>
            <a:off x="1403648" y="2252351"/>
            <a:ext cx="405153" cy="638797"/>
            <a:chOff x="6718575" y="2318625"/>
            <a:chExt cx="256800" cy="407500"/>
          </a:xfrm>
        </p:grpSpPr>
        <p:sp>
          <p:nvSpPr>
            <p:cNvPr id="151" name="Shape 151"/>
            <p:cNvSpPr/>
            <p:nvPr/>
          </p:nvSpPr>
          <p:spPr>
            <a:xfrm>
              <a:off x="6795900" y="2673600"/>
              <a:ext cx="102300" cy="22500"/>
            </a:xfrm>
            <a:custGeom>
              <a:avLst/>
              <a:gdLst/>
              <a:ahLst/>
              <a:cxnLst/>
              <a:rect l="0" t="0" r="0" b="0"/>
              <a:pathLst>
                <a:path w="120000" h="120000" fill="none" extrusionOk="0">
                  <a:moveTo>
                    <a:pt x="120000" y="120000"/>
                  </a:moveTo>
                  <a:lnTo>
                    <a:pt x="120000" y="133"/>
                  </a:lnTo>
                  <a:lnTo>
                    <a:pt x="0" y="133"/>
                  </a:lnTo>
                  <a:lnTo>
                    <a:pt x="0" y="120000"/>
                  </a:lnTo>
                  <a:lnTo>
                    <a:pt x="120000" y="12000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52" name="Shape 152"/>
            <p:cNvSpPr/>
            <p:nvPr/>
          </p:nvSpPr>
          <p:spPr>
            <a:xfrm>
              <a:off x="6795900" y="2650475"/>
              <a:ext cx="102300" cy="22500"/>
            </a:xfrm>
            <a:custGeom>
              <a:avLst/>
              <a:gdLst/>
              <a:ahLst/>
              <a:cxnLst/>
              <a:rect l="0" t="0" r="0" b="0"/>
              <a:pathLst>
                <a:path w="120000" h="120000" fill="none" extrusionOk="0">
                  <a:moveTo>
                    <a:pt x="120000" y="119866"/>
                  </a:moveTo>
                  <a:lnTo>
                    <a:pt x="120000" y="0"/>
                  </a:lnTo>
                  <a:lnTo>
                    <a:pt x="0" y="0"/>
                  </a:lnTo>
                  <a:lnTo>
                    <a:pt x="0" y="119866"/>
                  </a:lnTo>
                  <a:lnTo>
                    <a:pt x="120000" y="119866"/>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53" name="Shape 153"/>
            <p:cNvSpPr/>
            <p:nvPr/>
          </p:nvSpPr>
          <p:spPr>
            <a:xfrm>
              <a:off x="6795900" y="2696125"/>
              <a:ext cx="102300" cy="30000"/>
            </a:xfrm>
            <a:custGeom>
              <a:avLst/>
              <a:gdLst/>
              <a:ahLst/>
              <a:cxnLst/>
              <a:rect l="0" t="0" r="0" b="0"/>
              <a:pathLst>
                <a:path w="120000" h="120000" fill="none" extrusionOk="0">
                  <a:moveTo>
                    <a:pt x="0" y="100"/>
                  </a:moveTo>
                  <a:lnTo>
                    <a:pt x="0" y="17171"/>
                  </a:lnTo>
                  <a:lnTo>
                    <a:pt x="0" y="17171"/>
                  </a:lnTo>
                  <a:lnTo>
                    <a:pt x="703" y="31933"/>
                  </a:lnTo>
                  <a:lnTo>
                    <a:pt x="2873" y="46594"/>
                  </a:lnTo>
                  <a:lnTo>
                    <a:pt x="5718" y="58744"/>
                  </a:lnTo>
                  <a:lnTo>
                    <a:pt x="10000" y="66175"/>
                  </a:lnTo>
                  <a:lnTo>
                    <a:pt x="54985" y="117489"/>
                  </a:lnTo>
                  <a:lnTo>
                    <a:pt x="54985" y="117489"/>
                  </a:lnTo>
                  <a:lnTo>
                    <a:pt x="60000" y="119899"/>
                  </a:lnTo>
                  <a:lnTo>
                    <a:pt x="60000" y="119899"/>
                  </a:lnTo>
                  <a:lnTo>
                    <a:pt x="64985" y="117489"/>
                  </a:lnTo>
                  <a:lnTo>
                    <a:pt x="110000" y="66175"/>
                  </a:lnTo>
                  <a:lnTo>
                    <a:pt x="110000" y="66175"/>
                  </a:lnTo>
                  <a:lnTo>
                    <a:pt x="114281" y="58744"/>
                  </a:lnTo>
                  <a:lnTo>
                    <a:pt x="117126" y="46594"/>
                  </a:lnTo>
                  <a:lnTo>
                    <a:pt x="119266" y="31933"/>
                  </a:lnTo>
                  <a:lnTo>
                    <a:pt x="120000" y="17171"/>
                  </a:lnTo>
                  <a:lnTo>
                    <a:pt x="120000" y="100"/>
                  </a:lnTo>
                  <a:lnTo>
                    <a:pt x="0" y="10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54" name="Shape 154"/>
            <p:cNvSpPr/>
            <p:nvPr/>
          </p:nvSpPr>
          <p:spPr>
            <a:xfrm>
              <a:off x="6784925" y="2459275"/>
              <a:ext cx="35400" cy="166800"/>
            </a:xfrm>
            <a:custGeom>
              <a:avLst/>
              <a:gdLst/>
              <a:ahLst/>
              <a:cxnLst/>
              <a:rect l="0" t="0" r="0" b="0"/>
              <a:pathLst>
                <a:path w="120000" h="120000" fill="none" extrusionOk="0">
                  <a:moveTo>
                    <a:pt x="119915" y="119982"/>
                  </a:moveTo>
                  <a:lnTo>
                    <a:pt x="119915" y="119982"/>
                  </a:lnTo>
                  <a:lnTo>
                    <a:pt x="49646" y="51235"/>
                  </a:lnTo>
                  <a:lnTo>
                    <a:pt x="84" y="17"/>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55" name="Shape 155"/>
            <p:cNvSpPr/>
            <p:nvPr/>
          </p:nvSpPr>
          <p:spPr>
            <a:xfrm>
              <a:off x="6718575" y="2318625"/>
              <a:ext cx="256800" cy="307500"/>
            </a:xfrm>
            <a:custGeom>
              <a:avLst/>
              <a:gdLst/>
              <a:ahLst/>
              <a:cxnLst/>
              <a:rect l="0" t="0" r="0" b="0"/>
              <a:pathLst>
                <a:path w="120000" h="120000" fill="none" extrusionOk="0">
                  <a:moveTo>
                    <a:pt x="83887" y="119990"/>
                  </a:moveTo>
                  <a:lnTo>
                    <a:pt x="83887" y="119990"/>
                  </a:lnTo>
                  <a:lnTo>
                    <a:pt x="85312" y="114761"/>
                  </a:lnTo>
                  <a:lnTo>
                    <a:pt x="87297" y="109776"/>
                  </a:lnTo>
                  <a:lnTo>
                    <a:pt x="89573" y="105025"/>
                  </a:lnTo>
                  <a:lnTo>
                    <a:pt x="92130" y="100743"/>
                  </a:lnTo>
                  <a:lnTo>
                    <a:pt x="94979" y="96704"/>
                  </a:lnTo>
                  <a:lnTo>
                    <a:pt x="97816" y="92665"/>
                  </a:lnTo>
                  <a:lnTo>
                    <a:pt x="104074" y="85066"/>
                  </a:lnTo>
                  <a:lnTo>
                    <a:pt x="107203" y="81261"/>
                  </a:lnTo>
                  <a:lnTo>
                    <a:pt x="110040" y="77466"/>
                  </a:lnTo>
                  <a:lnTo>
                    <a:pt x="112609" y="73662"/>
                  </a:lnTo>
                  <a:lnTo>
                    <a:pt x="115166" y="69389"/>
                  </a:lnTo>
                  <a:lnTo>
                    <a:pt x="117151" y="65106"/>
                  </a:lnTo>
                  <a:lnTo>
                    <a:pt x="118575" y="60356"/>
                  </a:lnTo>
                  <a:lnTo>
                    <a:pt x="119427" y="55371"/>
                  </a:lnTo>
                  <a:lnTo>
                    <a:pt x="119708" y="52756"/>
                  </a:lnTo>
                  <a:lnTo>
                    <a:pt x="120000" y="50142"/>
                  </a:lnTo>
                  <a:lnTo>
                    <a:pt x="120000" y="50142"/>
                  </a:lnTo>
                  <a:lnTo>
                    <a:pt x="119427" y="44913"/>
                  </a:lnTo>
                  <a:lnTo>
                    <a:pt x="118575" y="39928"/>
                  </a:lnTo>
                  <a:lnTo>
                    <a:pt x="117151" y="35167"/>
                  </a:lnTo>
                  <a:lnTo>
                    <a:pt x="115166" y="30660"/>
                  </a:lnTo>
                  <a:lnTo>
                    <a:pt x="112609" y="26144"/>
                  </a:lnTo>
                  <a:lnTo>
                    <a:pt x="109760" y="22105"/>
                  </a:lnTo>
                  <a:lnTo>
                    <a:pt x="106059" y="18300"/>
                  </a:lnTo>
                  <a:lnTo>
                    <a:pt x="102370" y="14740"/>
                  </a:lnTo>
                  <a:lnTo>
                    <a:pt x="98096" y="11413"/>
                  </a:lnTo>
                  <a:lnTo>
                    <a:pt x="93555" y="8565"/>
                  </a:lnTo>
                  <a:lnTo>
                    <a:pt x="88429" y="6184"/>
                  </a:lnTo>
                  <a:lnTo>
                    <a:pt x="83315" y="4048"/>
                  </a:lnTo>
                  <a:lnTo>
                    <a:pt x="77910" y="2380"/>
                  </a:lnTo>
                  <a:lnTo>
                    <a:pt x="71943" y="956"/>
                  </a:lnTo>
                  <a:lnTo>
                    <a:pt x="66258" y="243"/>
                  </a:lnTo>
                  <a:lnTo>
                    <a:pt x="60000" y="9"/>
                  </a:lnTo>
                  <a:lnTo>
                    <a:pt x="60000" y="9"/>
                  </a:lnTo>
                  <a:lnTo>
                    <a:pt x="53741" y="243"/>
                  </a:lnTo>
                  <a:lnTo>
                    <a:pt x="48056" y="956"/>
                  </a:lnTo>
                  <a:lnTo>
                    <a:pt x="42089" y="2380"/>
                  </a:lnTo>
                  <a:lnTo>
                    <a:pt x="36684" y="4048"/>
                  </a:lnTo>
                  <a:lnTo>
                    <a:pt x="31558" y="6184"/>
                  </a:lnTo>
                  <a:lnTo>
                    <a:pt x="26444" y="8565"/>
                  </a:lnTo>
                  <a:lnTo>
                    <a:pt x="21891" y="11413"/>
                  </a:lnTo>
                  <a:lnTo>
                    <a:pt x="17629" y="14740"/>
                  </a:lnTo>
                  <a:lnTo>
                    <a:pt x="13928" y="18300"/>
                  </a:lnTo>
                  <a:lnTo>
                    <a:pt x="10239" y="22105"/>
                  </a:lnTo>
                  <a:lnTo>
                    <a:pt x="7390" y="26144"/>
                  </a:lnTo>
                  <a:lnTo>
                    <a:pt x="4833" y="30660"/>
                  </a:lnTo>
                  <a:lnTo>
                    <a:pt x="2848" y="35167"/>
                  </a:lnTo>
                  <a:lnTo>
                    <a:pt x="1424" y="39928"/>
                  </a:lnTo>
                  <a:lnTo>
                    <a:pt x="572" y="44913"/>
                  </a:lnTo>
                  <a:lnTo>
                    <a:pt x="0" y="50142"/>
                  </a:lnTo>
                  <a:lnTo>
                    <a:pt x="0" y="50142"/>
                  </a:lnTo>
                  <a:lnTo>
                    <a:pt x="280" y="52756"/>
                  </a:lnTo>
                  <a:lnTo>
                    <a:pt x="572" y="55371"/>
                  </a:lnTo>
                  <a:lnTo>
                    <a:pt x="1424" y="60356"/>
                  </a:lnTo>
                  <a:lnTo>
                    <a:pt x="2848" y="65106"/>
                  </a:lnTo>
                  <a:lnTo>
                    <a:pt x="4833" y="69389"/>
                  </a:lnTo>
                  <a:lnTo>
                    <a:pt x="7390" y="73662"/>
                  </a:lnTo>
                  <a:lnTo>
                    <a:pt x="9947" y="77466"/>
                  </a:lnTo>
                  <a:lnTo>
                    <a:pt x="12796" y="81261"/>
                  </a:lnTo>
                  <a:lnTo>
                    <a:pt x="15925" y="85066"/>
                  </a:lnTo>
                  <a:lnTo>
                    <a:pt x="22183" y="92665"/>
                  </a:lnTo>
                  <a:lnTo>
                    <a:pt x="25020" y="96704"/>
                  </a:lnTo>
                  <a:lnTo>
                    <a:pt x="27869" y="100743"/>
                  </a:lnTo>
                  <a:lnTo>
                    <a:pt x="30426" y="105025"/>
                  </a:lnTo>
                  <a:lnTo>
                    <a:pt x="32702" y="109776"/>
                  </a:lnTo>
                  <a:lnTo>
                    <a:pt x="34687" y="114761"/>
                  </a:lnTo>
                  <a:lnTo>
                    <a:pt x="36112" y="11999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56" name="Shape 156"/>
            <p:cNvSpPr/>
            <p:nvPr/>
          </p:nvSpPr>
          <p:spPr>
            <a:xfrm>
              <a:off x="6873825" y="2459275"/>
              <a:ext cx="35400" cy="166800"/>
            </a:xfrm>
            <a:custGeom>
              <a:avLst/>
              <a:gdLst/>
              <a:ahLst/>
              <a:cxnLst/>
              <a:rect l="0" t="0" r="0" b="0"/>
              <a:pathLst>
                <a:path w="120000" h="120000" fill="none" extrusionOk="0">
                  <a:moveTo>
                    <a:pt x="119915" y="17"/>
                  </a:moveTo>
                  <a:lnTo>
                    <a:pt x="119915" y="17"/>
                  </a:lnTo>
                  <a:lnTo>
                    <a:pt x="70353" y="51235"/>
                  </a:lnTo>
                  <a:lnTo>
                    <a:pt x="84" y="11998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57" name="Shape 157"/>
            <p:cNvSpPr/>
            <p:nvPr/>
          </p:nvSpPr>
          <p:spPr>
            <a:xfrm>
              <a:off x="6801975" y="2453200"/>
              <a:ext cx="90300" cy="19500"/>
            </a:xfrm>
            <a:custGeom>
              <a:avLst/>
              <a:gdLst/>
              <a:ahLst/>
              <a:cxnLst/>
              <a:rect l="0" t="0" r="0" b="0"/>
              <a:pathLst>
                <a:path w="120000" h="120000" fill="none" extrusionOk="0">
                  <a:moveTo>
                    <a:pt x="33" y="11230"/>
                  </a:moveTo>
                  <a:lnTo>
                    <a:pt x="27587" y="120000"/>
                  </a:lnTo>
                  <a:lnTo>
                    <a:pt x="55141" y="11230"/>
                  </a:lnTo>
                  <a:lnTo>
                    <a:pt x="55141" y="11230"/>
                  </a:lnTo>
                  <a:lnTo>
                    <a:pt x="57570" y="3846"/>
                  </a:lnTo>
                  <a:lnTo>
                    <a:pt x="60000" y="0"/>
                  </a:lnTo>
                  <a:lnTo>
                    <a:pt x="62429" y="3846"/>
                  </a:lnTo>
                  <a:lnTo>
                    <a:pt x="64858" y="11230"/>
                  </a:lnTo>
                  <a:lnTo>
                    <a:pt x="92412" y="120000"/>
                  </a:lnTo>
                  <a:lnTo>
                    <a:pt x="119966" y="1123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58" name="Shape 158"/>
            <p:cNvSpPr/>
            <p:nvPr/>
          </p:nvSpPr>
          <p:spPr>
            <a:xfrm>
              <a:off x="6795900" y="2628550"/>
              <a:ext cx="102300" cy="0"/>
            </a:xfrm>
            <a:custGeom>
              <a:avLst/>
              <a:gdLst/>
              <a:ahLst/>
              <a:cxnLst/>
              <a:rect l="0" t="0" r="0" b="0"/>
              <a:pathLst>
                <a:path w="120000" h="120000" fill="none" extrusionOk="0">
                  <a:moveTo>
                    <a:pt x="0" y="120000"/>
                  </a:moveTo>
                  <a:lnTo>
                    <a:pt x="120000" y="1200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grpSp>
      <p:sp>
        <p:nvSpPr>
          <p:cNvPr id="2" name="CuadroTexto 1">
            <a:extLst>
              <a:ext uri="{FF2B5EF4-FFF2-40B4-BE49-F238E27FC236}">
                <a16:creationId xmlns:a16="http://schemas.microsoft.com/office/drawing/2014/main" id="{2BA1DEB5-AE67-B14A-B9EA-940517D383E9}"/>
              </a:ext>
            </a:extLst>
          </p:cNvPr>
          <p:cNvSpPr txBox="1"/>
          <p:nvPr/>
        </p:nvSpPr>
        <p:spPr>
          <a:xfrm>
            <a:off x="2734211" y="1966504"/>
            <a:ext cx="6120680" cy="3323987"/>
          </a:xfrm>
          <a:prstGeom prst="rect">
            <a:avLst/>
          </a:prstGeom>
          <a:noFill/>
        </p:spPr>
        <p:txBody>
          <a:bodyPr wrap="square" rtlCol="0">
            <a:spAutoFit/>
          </a:bodyPr>
          <a:lstStyle/>
          <a:p>
            <a:pPr marL="285750" indent="-285750">
              <a:buFont typeface="Arial" panose="020B0604020202020204" pitchFamily="34" charset="0"/>
              <a:buChar char="•"/>
            </a:pPr>
            <a:r>
              <a:rPr lang="es-ES" dirty="0">
                <a:solidFill>
                  <a:schemeClr val="bg1"/>
                </a:solidFill>
              </a:rPr>
              <a:t>Identificación de objetos robusta.</a:t>
            </a:r>
          </a:p>
          <a:p>
            <a:pPr marL="285750" indent="-285750">
              <a:buFont typeface="Arial" panose="020B0604020202020204" pitchFamily="34" charset="0"/>
              <a:buChar char="•"/>
            </a:pPr>
            <a:r>
              <a:rPr lang="es-ES" dirty="0">
                <a:solidFill>
                  <a:schemeClr val="bg1"/>
                </a:solidFill>
              </a:rPr>
              <a:t>Amplio soporte tecnológico.</a:t>
            </a:r>
          </a:p>
          <a:p>
            <a:pPr marL="285750" indent="-285750">
              <a:buFont typeface="Arial" panose="020B0604020202020204" pitchFamily="34" charset="0"/>
              <a:buChar char="•"/>
            </a:pPr>
            <a:r>
              <a:rPr lang="es-ES" dirty="0">
                <a:solidFill>
                  <a:schemeClr val="bg1"/>
                </a:solidFill>
              </a:rPr>
              <a:t>Repositorio de fácil mantenimiento.</a:t>
            </a:r>
          </a:p>
          <a:p>
            <a:pPr marL="285750" indent="-285750">
              <a:buFont typeface="Arial" panose="020B0604020202020204" pitchFamily="34" charset="0"/>
              <a:buChar char="•"/>
            </a:pPr>
            <a:r>
              <a:rPr lang="es-ES" dirty="0">
                <a:solidFill>
                  <a:schemeClr val="bg1"/>
                </a:solidFill>
              </a:rPr>
              <a:t>Editor de acción y grabadora.</a:t>
            </a:r>
          </a:p>
          <a:p>
            <a:pPr marL="285750" indent="-285750">
              <a:buFont typeface="Arial" panose="020B0604020202020204" pitchFamily="34" charset="0"/>
              <a:buChar char="•"/>
            </a:pPr>
            <a:r>
              <a:rPr lang="es-ES" dirty="0">
                <a:solidFill>
                  <a:schemeClr val="bg1"/>
                </a:solidFill>
              </a:rPr>
              <a:t>Editor de código.</a:t>
            </a:r>
          </a:p>
          <a:p>
            <a:pPr marL="285750" indent="-285750">
              <a:buFont typeface="Arial" panose="020B0604020202020204" pitchFamily="34" charset="0"/>
              <a:buChar char="•"/>
            </a:pPr>
            <a:r>
              <a:rPr lang="es-ES" dirty="0">
                <a:solidFill>
                  <a:schemeClr val="bg1"/>
                </a:solidFill>
              </a:rPr>
              <a:t>Integración de Visual Studio.</a:t>
            </a:r>
          </a:p>
          <a:p>
            <a:pPr marL="285750" indent="-285750">
              <a:buFont typeface="Arial" panose="020B0604020202020204" pitchFamily="34" charset="0"/>
              <a:buChar char="•"/>
            </a:pPr>
            <a:r>
              <a:rPr lang="es-ES" dirty="0">
                <a:solidFill>
                  <a:schemeClr val="bg1"/>
                </a:solidFill>
              </a:rPr>
              <a:t>Características de Ranorex IDE.</a:t>
            </a:r>
          </a:p>
          <a:p>
            <a:pPr marL="285750" indent="-285750">
              <a:buFont typeface="Arial" panose="020B0604020202020204" pitchFamily="34" charset="0"/>
              <a:buChar char="•"/>
            </a:pPr>
            <a:r>
              <a:rPr lang="pt" dirty="0">
                <a:solidFill>
                  <a:schemeClr val="bg1"/>
                </a:solidFill>
              </a:rPr>
              <a:t>Biblioteca de códigos de usuario</a:t>
            </a:r>
            <a:r>
              <a:rPr lang="es-ES" dirty="0">
                <a:solidFill>
                  <a:schemeClr val="bg1"/>
                </a:solidFill>
              </a:rPr>
              <a:t>.</a:t>
            </a:r>
          </a:p>
          <a:p>
            <a:pPr marL="285750" indent="-285750">
              <a:buFont typeface="Arial" panose="020B0604020202020204" pitchFamily="34" charset="0"/>
              <a:buChar char="•"/>
            </a:pPr>
            <a:r>
              <a:rPr lang="es-ES" dirty="0">
                <a:solidFill>
                  <a:schemeClr val="bg1"/>
                </a:solidFill>
              </a:rPr>
              <a:t>Pruebas basadas en datos.</a:t>
            </a:r>
          </a:p>
          <a:p>
            <a:pPr marL="285750" indent="-285750">
              <a:buFont typeface="Arial" panose="020B0604020202020204" pitchFamily="34" charset="0"/>
              <a:buChar char="•"/>
            </a:pPr>
            <a:r>
              <a:rPr lang="es-ES" dirty="0">
                <a:solidFill>
                  <a:schemeClr val="bg1"/>
                </a:solidFill>
              </a:rPr>
              <a:t>Centro de comando de prueba web y móvil.</a:t>
            </a:r>
          </a:p>
          <a:p>
            <a:pPr marL="285750" indent="-285750">
              <a:buFont typeface="Arial" panose="020B0604020202020204" pitchFamily="34" charset="0"/>
              <a:buChar char="•"/>
            </a:pPr>
            <a:r>
              <a:rPr lang="es-ES" dirty="0">
                <a:solidFill>
                  <a:schemeClr val="bg1"/>
                </a:solidFill>
              </a:rPr>
              <a:t>Ranorex </a:t>
            </a:r>
            <a:r>
              <a:rPr lang="es-ES" dirty="0" err="1">
                <a:solidFill>
                  <a:schemeClr val="bg1"/>
                </a:solidFill>
              </a:rPr>
              <a:t>Remote</a:t>
            </a:r>
            <a:r>
              <a:rPr lang="es-ES" dirty="0">
                <a:solidFill>
                  <a:schemeClr val="bg1"/>
                </a:solidFill>
              </a:rPr>
              <a:t>.</a:t>
            </a:r>
          </a:p>
          <a:p>
            <a:pPr marL="285750" indent="-285750">
              <a:buFont typeface="Arial" panose="020B0604020202020204" pitchFamily="34" charset="0"/>
              <a:buChar char="•"/>
            </a:pPr>
            <a:r>
              <a:rPr lang="es-ES" dirty="0">
                <a:solidFill>
                  <a:schemeClr val="bg1"/>
                </a:solidFill>
              </a:rPr>
              <a:t>Informe y análisis.</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solidFill>
                <a:schemeClr val="bg1"/>
              </a:solidFill>
            </a:endParaRPr>
          </a:p>
          <a:p>
            <a:endParaRPr lang="es-ES_tradnl" dirty="0"/>
          </a:p>
        </p:txBody>
      </p:sp>
    </p:spTree>
    <p:extLst>
      <p:ext uri="{BB962C8B-B14F-4D97-AF65-F5344CB8AC3E}">
        <p14:creationId xmlns:p14="http://schemas.microsoft.com/office/powerpoint/2010/main" val="3957452180"/>
      </p:ext>
    </p:extLst>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200"/>
        <p:cNvGrpSpPr/>
        <p:nvPr/>
      </p:nvGrpSpPr>
      <p:grpSpPr>
        <a:xfrm>
          <a:off x="0" y="0"/>
          <a:ext cx="0" cy="0"/>
          <a:chOff x="0" y="0"/>
          <a:chExt cx="0" cy="0"/>
        </a:xfrm>
      </p:grpSpPr>
      <p:sp>
        <p:nvSpPr>
          <p:cNvPr id="201" name="Shape 201"/>
          <p:cNvSpPr txBox="1">
            <a:spLocks noGrp="1"/>
          </p:cNvSpPr>
          <p:nvPr>
            <p:ph type="ctrTitle" idx="4294967295"/>
          </p:nvPr>
        </p:nvSpPr>
        <p:spPr>
          <a:xfrm>
            <a:off x="-108520" y="501243"/>
            <a:ext cx="6248371" cy="2208300"/>
          </a:xfrm>
          <a:prstGeom prst="rect">
            <a:avLst/>
          </a:prstGeom>
          <a:noFill/>
          <a:ln>
            <a:noFill/>
          </a:ln>
        </p:spPr>
        <p:txBody>
          <a:bodyPr lIns="91425" tIns="91425" rIns="91425" bIns="91425" anchor="b" anchorCtr="0">
            <a:noAutofit/>
          </a:bodyPr>
          <a:lstStyle/>
          <a:p>
            <a:pPr lvl="0" algn="ctr">
              <a:buSzPct val="25000"/>
            </a:pPr>
            <a:r>
              <a:rPr lang="en" sz="3600" dirty="0"/>
              <a:t>3. </a:t>
            </a:r>
            <a:r>
              <a:rPr lang="es-ES" sz="3600" dirty="0"/>
              <a:t>Criterios de comparación</a:t>
            </a:r>
            <a:br>
              <a:rPr lang="es-ES" sz="3600" dirty="0"/>
            </a:br>
            <a:endParaRPr dirty="0"/>
          </a:p>
          <a:p>
            <a:pPr marL="0" marR="0" lvl="0" indent="0" algn="ctr" rtl="0">
              <a:lnSpc>
                <a:spcPct val="100000"/>
              </a:lnSpc>
              <a:spcBef>
                <a:spcPts val="0"/>
              </a:spcBef>
              <a:spcAft>
                <a:spcPts val="0"/>
              </a:spcAft>
              <a:buClr>
                <a:srgbClr val="FFFFFF"/>
              </a:buClr>
              <a:buSzPct val="25000"/>
              <a:buFont typeface="Muli"/>
              <a:buNone/>
            </a:pPr>
            <a:endParaRPr sz="3000" dirty="0"/>
          </a:p>
        </p:txBody>
      </p:sp>
      <p:grpSp>
        <p:nvGrpSpPr>
          <p:cNvPr id="2" name="Shape 202"/>
          <p:cNvGrpSpPr/>
          <p:nvPr/>
        </p:nvGrpSpPr>
        <p:grpSpPr>
          <a:xfrm>
            <a:off x="1576734" y="3190213"/>
            <a:ext cx="1695188" cy="1364480"/>
            <a:chOff x="568950" y="3686775"/>
            <a:chExt cx="472500" cy="363000"/>
          </a:xfrm>
        </p:grpSpPr>
        <p:sp>
          <p:nvSpPr>
            <p:cNvPr id="203" name="Shape 203"/>
            <p:cNvSpPr/>
            <p:nvPr/>
          </p:nvSpPr>
          <p:spPr>
            <a:xfrm>
              <a:off x="568950" y="3686775"/>
              <a:ext cx="472500" cy="363000"/>
            </a:xfrm>
            <a:custGeom>
              <a:avLst/>
              <a:gdLst/>
              <a:ahLst/>
              <a:cxnLst/>
              <a:rect l="0" t="0" r="0" b="0"/>
              <a:pathLst>
                <a:path w="120000" h="120000" fill="none" extrusionOk="0">
                  <a:moveTo>
                    <a:pt x="120000" y="66042"/>
                  </a:moveTo>
                  <a:lnTo>
                    <a:pt x="120000" y="66042"/>
                  </a:lnTo>
                  <a:lnTo>
                    <a:pt x="118761" y="67051"/>
                  </a:lnTo>
                  <a:lnTo>
                    <a:pt x="117523" y="67655"/>
                  </a:lnTo>
                  <a:lnTo>
                    <a:pt x="116133" y="68051"/>
                  </a:lnTo>
                  <a:lnTo>
                    <a:pt x="114742" y="68051"/>
                  </a:lnTo>
                  <a:lnTo>
                    <a:pt x="113346" y="67655"/>
                  </a:lnTo>
                  <a:lnTo>
                    <a:pt x="112114" y="67051"/>
                  </a:lnTo>
                  <a:lnTo>
                    <a:pt x="111028" y="66241"/>
                  </a:lnTo>
                  <a:lnTo>
                    <a:pt x="110101" y="65232"/>
                  </a:lnTo>
                  <a:lnTo>
                    <a:pt x="110101" y="65232"/>
                  </a:lnTo>
                  <a:lnTo>
                    <a:pt x="109479" y="64025"/>
                  </a:lnTo>
                  <a:lnTo>
                    <a:pt x="109015" y="62620"/>
                  </a:lnTo>
                  <a:lnTo>
                    <a:pt x="109015" y="61206"/>
                  </a:lnTo>
                  <a:lnTo>
                    <a:pt x="109174" y="59801"/>
                  </a:lnTo>
                  <a:lnTo>
                    <a:pt x="109479" y="58594"/>
                  </a:lnTo>
                  <a:lnTo>
                    <a:pt x="110101" y="57387"/>
                  </a:lnTo>
                  <a:lnTo>
                    <a:pt x="111028" y="56577"/>
                  </a:lnTo>
                  <a:lnTo>
                    <a:pt x="112114" y="56172"/>
                  </a:lnTo>
                  <a:lnTo>
                    <a:pt x="112114" y="56172"/>
                  </a:lnTo>
                  <a:lnTo>
                    <a:pt x="112730" y="55974"/>
                  </a:lnTo>
                  <a:lnTo>
                    <a:pt x="113193" y="55974"/>
                  </a:lnTo>
                  <a:lnTo>
                    <a:pt x="113657" y="56172"/>
                  </a:lnTo>
                  <a:lnTo>
                    <a:pt x="114120" y="56379"/>
                  </a:lnTo>
                  <a:lnTo>
                    <a:pt x="114431" y="56784"/>
                  </a:lnTo>
                  <a:lnTo>
                    <a:pt x="114584" y="57181"/>
                  </a:lnTo>
                  <a:lnTo>
                    <a:pt x="114895" y="58387"/>
                  </a:lnTo>
                  <a:lnTo>
                    <a:pt x="114742" y="59603"/>
                  </a:lnTo>
                  <a:lnTo>
                    <a:pt x="114431" y="60810"/>
                  </a:lnTo>
                  <a:lnTo>
                    <a:pt x="113968" y="61810"/>
                  </a:lnTo>
                  <a:lnTo>
                    <a:pt x="113193" y="62818"/>
                  </a:lnTo>
                  <a:lnTo>
                    <a:pt x="113193" y="62818"/>
                  </a:lnTo>
                  <a:lnTo>
                    <a:pt x="111955" y="63629"/>
                  </a:lnTo>
                  <a:lnTo>
                    <a:pt x="110717" y="64232"/>
                  </a:lnTo>
                  <a:lnTo>
                    <a:pt x="109326" y="64430"/>
                  </a:lnTo>
                  <a:lnTo>
                    <a:pt x="107936" y="64430"/>
                  </a:lnTo>
                  <a:lnTo>
                    <a:pt x="107936" y="64430"/>
                  </a:lnTo>
                  <a:lnTo>
                    <a:pt x="107161" y="64430"/>
                  </a:lnTo>
                  <a:lnTo>
                    <a:pt x="106546" y="64232"/>
                  </a:lnTo>
                  <a:lnTo>
                    <a:pt x="106082" y="64025"/>
                  </a:lnTo>
                  <a:lnTo>
                    <a:pt x="105619" y="63629"/>
                  </a:lnTo>
                  <a:lnTo>
                    <a:pt x="105307" y="63224"/>
                  </a:lnTo>
                  <a:lnTo>
                    <a:pt x="105155" y="62413"/>
                  </a:lnTo>
                  <a:lnTo>
                    <a:pt x="104996" y="60603"/>
                  </a:lnTo>
                  <a:lnTo>
                    <a:pt x="104996" y="60603"/>
                  </a:lnTo>
                  <a:lnTo>
                    <a:pt x="104844" y="57991"/>
                  </a:lnTo>
                  <a:lnTo>
                    <a:pt x="104685" y="55370"/>
                  </a:lnTo>
                  <a:lnTo>
                    <a:pt x="104380" y="52750"/>
                  </a:lnTo>
                  <a:lnTo>
                    <a:pt x="103917" y="50137"/>
                  </a:lnTo>
                  <a:lnTo>
                    <a:pt x="103295" y="47517"/>
                  </a:lnTo>
                  <a:lnTo>
                    <a:pt x="102679" y="45103"/>
                  </a:lnTo>
                  <a:lnTo>
                    <a:pt x="101904" y="42689"/>
                  </a:lnTo>
                  <a:lnTo>
                    <a:pt x="100977" y="40267"/>
                  </a:lnTo>
                  <a:lnTo>
                    <a:pt x="100050" y="38060"/>
                  </a:lnTo>
                  <a:lnTo>
                    <a:pt x="98965" y="35637"/>
                  </a:lnTo>
                  <a:lnTo>
                    <a:pt x="97733" y="33629"/>
                  </a:lnTo>
                  <a:lnTo>
                    <a:pt x="96495" y="31413"/>
                  </a:lnTo>
                  <a:lnTo>
                    <a:pt x="95098" y="29396"/>
                  </a:lnTo>
                  <a:lnTo>
                    <a:pt x="93707" y="27387"/>
                  </a:lnTo>
                  <a:lnTo>
                    <a:pt x="92165" y="25577"/>
                  </a:lnTo>
                  <a:lnTo>
                    <a:pt x="90615" y="23758"/>
                  </a:lnTo>
                  <a:lnTo>
                    <a:pt x="88914" y="21948"/>
                  </a:lnTo>
                  <a:lnTo>
                    <a:pt x="87060" y="20336"/>
                  </a:lnTo>
                  <a:lnTo>
                    <a:pt x="85206" y="18724"/>
                  </a:lnTo>
                  <a:lnTo>
                    <a:pt x="83352" y="17318"/>
                  </a:lnTo>
                  <a:lnTo>
                    <a:pt x="81339" y="15905"/>
                  </a:lnTo>
                  <a:lnTo>
                    <a:pt x="79326" y="14698"/>
                  </a:lnTo>
                  <a:lnTo>
                    <a:pt x="77320" y="13491"/>
                  </a:lnTo>
                  <a:lnTo>
                    <a:pt x="75155" y="12482"/>
                  </a:lnTo>
                  <a:lnTo>
                    <a:pt x="72990" y="11482"/>
                  </a:lnTo>
                  <a:lnTo>
                    <a:pt x="70666" y="10672"/>
                  </a:lnTo>
                  <a:lnTo>
                    <a:pt x="68349" y="10068"/>
                  </a:lnTo>
                  <a:lnTo>
                    <a:pt x="66031" y="9465"/>
                  </a:lnTo>
                  <a:lnTo>
                    <a:pt x="63707" y="9060"/>
                  </a:lnTo>
                  <a:lnTo>
                    <a:pt x="61238" y="8663"/>
                  </a:lnTo>
                  <a:lnTo>
                    <a:pt x="58761" y="8456"/>
                  </a:lnTo>
                  <a:lnTo>
                    <a:pt x="56285" y="8456"/>
                  </a:lnTo>
                  <a:lnTo>
                    <a:pt x="56285" y="8456"/>
                  </a:lnTo>
                  <a:lnTo>
                    <a:pt x="52888" y="8456"/>
                  </a:lnTo>
                  <a:lnTo>
                    <a:pt x="49485" y="8861"/>
                  </a:lnTo>
                  <a:lnTo>
                    <a:pt x="46082" y="9465"/>
                  </a:lnTo>
                  <a:lnTo>
                    <a:pt x="42838" y="10473"/>
                  </a:lnTo>
                  <a:lnTo>
                    <a:pt x="42838" y="10473"/>
                  </a:lnTo>
                  <a:lnTo>
                    <a:pt x="41904" y="8663"/>
                  </a:lnTo>
                  <a:lnTo>
                    <a:pt x="40977" y="7249"/>
                  </a:lnTo>
                  <a:lnTo>
                    <a:pt x="39898" y="5844"/>
                  </a:lnTo>
                  <a:lnTo>
                    <a:pt x="38971" y="4637"/>
                  </a:lnTo>
                  <a:lnTo>
                    <a:pt x="37885" y="3629"/>
                  </a:lnTo>
                  <a:lnTo>
                    <a:pt x="36958" y="2818"/>
                  </a:lnTo>
                  <a:lnTo>
                    <a:pt x="34946" y="1612"/>
                  </a:lnTo>
                  <a:lnTo>
                    <a:pt x="33250" y="810"/>
                  </a:lnTo>
                  <a:lnTo>
                    <a:pt x="31853" y="405"/>
                  </a:lnTo>
                  <a:lnTo>
                    <a:pt x="30615" y="0"/>
                  </a:lnTo>
                  <a:lnTo>
                    <a:pt x="30615" y="0"/>
                  </a:lnTo>
                  <a:lnTo>
                    <a:pt x="30000" y="1612"/>
                  </a:lnTo>
                  <a:lnTo>
                    <a:pt x="29384" y="3224"/>
                  </a:lnTo>
                  <a:lnTo>
                    <a:pt x="28761" y="5637"/>
                  </a:lnTo>
                  <a:lnTo>
                    <a:pt x="28146" y="8258"/>
                  </a:lnTo>
                  <a:lnTo>
                    <a:pt x="27834" y="11482"/>
                  </a:lnTo>
                  <a:lnTo>
                    <a:pt x="27682" y="14698"/>
                  </a:lnTo>
                  <a:lnTo>
                    <a:pt x="27682" y="16516"/>
                  </a:lnTo>
                  <a:lnTo>
                    <a:pt x="27987" y="18327"/>
                  </a:lnTo>
                  <a:lnTo>
                    <a:pt x="27987" y="18327"/>
                  </a:lnTo>
                  <a:lnTo>
                    <a:pt x="25822" y="20137"/>
                  </a:lnTo>
                  <a:lnTo>
                    <a:pt x="23352" y="22551"/>
                  </a:lnTo>
                  <a:lnTo>
                    <a:pt x="20723" y="25974"/>
                  </a:lnTo>
                  <a:lnTo>
                    <a:pt x="17936" y="29801"/>
                  </a:lnTo>
                  <a:lnTo>
                    <a:pt x="15307" y="34025"/>
                  </a:lnTo>
                  <a:lnTo>
                    <a:pt x="12838" y="38456"/>
                  </a:lnTo>
                  <a:lnTo>
                    <a:pt x="11752" y="40879"/>
                  </a:lnTo>
                  <a:lnTo>
                    <a:pt x="10825" y="43292"/>
                  </a:lnTo>
                  <a:lnTo>
                    <a:pt x="9898" y="45706"/>
                  </a:lnTo>
                  <a:lnTo>
                    <a:pt x="9276" y="47922"/>
                  </a:lnTo>
                  <a:lnTo>
                    <a:pt x="3555" y="47922"/>
                  </a:lnTo>
                  <a:lnTo>
                    <a:pt x="3555" y="47922"/>
                  </a:lnTo>
                  <a:lnTo>
                    <a:pt x="2939" y="48120"/>
                  </a:lnTo>
                  <a:lnTo>
                    <a:pt x="2165" y="48327"/>
                  </a:lnTo>
                  <a:lnTo>
                    <a:pt x="1549" y="48724"/>
                  </a:lnTo>
                  <a:lnTo>
                    <a:pt x="1085" y="49327"/>
                  </a:lnTo>
                  <a:lnTo>
                    <a:pt x="622" y="49931"/>
                  </a:lnTo>
                  <a:lnTo>
                    <a:pt x="311" y="50741"/>
                  </a:lnTo>
                  <a:lnTo>
                    <a:pt x="158" y="51749"/>
                  </a:lnTo>
                  <a:lnTo>
                    <a:pt x="0" y="52551"/>
                  </a:lnTo>
                  <a:lnTo>
                    <a:pt x="0" y="71077"/>
                  </a:lnTo>
                  <a:lnTo>
                    <a:pt x="0" y="71077"/>
                  </a:lnTo>
                  <a:lnTo>
                    <a:pt x="158" y="72085"/>
                  </a:lnTo>
                  <a:lnTo>
                    <a:pt x="311" y="72887"/>
                  </a:lnTo>
                  <a:lnTo>
                    <a:pt x="622" y="73689"/>
                  </a:lnTo>
                  <a:lnTo>
                    <a:pt x="1085" y="74293"/>
                  </a:lnTo>
                  <a:lnTo>
                    <a:pt x="1549" y="74896"/>
                  </a:lnTo>
                  <a:lnTo>
                    <a:pt x="2165" y="75301"/>
                  </a:lnTo>
                  <a:lnTo>
                    <a:pt x="2939" y="75706"/>
                  </a:lnTo>
                  <a:lnTo>
                    <a:pt x="3555" y="75706"/>
                  </a:lnTo>
                  <a:lnTo>
                    <a:pt x="9587" y="75706"/>
                  </a:lnTo>
                  <a:lnTo>
                    <a:pt x="9587" y="75706"/>
                  </a:lnTo>
                  <a:lnTo>
                    <a:pt x="10050" y="77318"/>
                  </a:lnTo>
                  <a:lnTo>
                    <a:pt x="10673" y="79129"/>
                  </a:lnTo>
                  <a:lnTo>
                    <a:pt x="12215" y="82551"/>
                  </a:lnTo>
                  <a:lnTo>
                    <a:pt x="14069" y="85775"/>
                  </a:lnTo>
                  <a:lnTo>
                    <a:pt x="16393" y="88991"/>
                  </a:lnTo>
                  <a:lnTo>
                    <a:pt x="18869" y="92017"/>
                  </a:lnTo>
                  <a:lnTo>
                    <a:pt x="21650" y="94836"/>
                  </a:lnTo>
                  <a:lnTo>
                    <a:pt x="24742" y="97448"/>
                  </a:lnTo>
                  <a:lnTo>
                    <a:pt x="27987" y="99465"/>
                  </a:lnTo>
                  <a:lnTo>
                    <a:pt x="27987" y="119999"/>
                  </a:lnTo>
                  <a:lnTo>
                    <a:pt x="32317" y="119999"/>
                  </a:lnTo>
                  <a:lnTo>
                    <a:pt x="40050" y="106310"/>
                  </a:lnTo>
                  <a:lnTo>
                    <a:pt x="40050" y="106310"/>
                  </a:lnTo>
                  <a:lnTo>
                    <a:pt x="43917" y="107715"/>
                  </a:lnTo>
                  <a:lnTo>
                    <a:pt x="47936" y="108525"/>
                  </a:lnTo>
                  <a:lnTo>
                    <a:pt x="52114" y="109129"/>
                  </a:lnTo>
                  <a:lnTo>
                    <a:pt x="56285" y="109327"/>
                  </a:lnTo>
                  <a:lnTo>
                    <a:pt x="56285" y="109327"/>
                  </a:lnTo>
                  <a:lnTo>
                    <a:pt x="60463" y="109129"/>
                  </a:lnTo>
                  <a:lnTo>
                    <a:pt x="64641" y="108525"/>
                  </a:lnTo>
                  <a:lnTo>
                    <a:pt x="68660" y="107715"/>
                  </a:lnTo>
                  <a:lnTo>
                    <a:pt x="72526" y="106310"/>
                  </a:lnTo>
                  <a:lnTo>
                    <a:pt x="79949" y="119999"/>
                  </a:lnTo>
                  <a:lnTo>
                    <a:pt x="84742" y="119999"/>
                  </a:lnTo>
                  <a:lnTo>
                    <a:pt x="84742" y="99465"/>
                  </a:lnTo>
                  <a:lnTo>
                    <a:pt x="84742" y="99465"/>
                  </a:lnTo>
                  <a:lnTo>
                    <a:pt x="86907" y="98258"/>
                  </a:lnTo>
                  <a:lnTo>
                    <a:pt x="88914" y="96844"/>
                  </a:lnTo>
                  <a:lnTo>
                    <a:pt x="90774" y="95439"/>
                  </a:lnTo>
                  <a:lnTo>
                    <a:pt x="92628" y="93827"/>
                  </a:lnTo>
                  <a:lnTo>
                    <a:pt x="94330" y="92017"/>
                  </a:lnTo>
                  <a:lnTo>
                    <a:pt x="95873" y="90198"/>
                  </a:lnTo>
                  <a:lnTo>
                    <a:pt x="97422" y="88189"/>
                  </a:lnTo>
                  <a:lnTo>
                    <a:pt x="98812" y="85974"/>
                  </a:lnTo>
                  <a:lnTo>
                    <a:pt x="99892" y="83758"/>
                  </a:lnTo>
                  <a:lnTo>
                    <a:pt x="100977" y="81543"/>
                  </a:lnTo>
                  <a:lnTo>
                    <a:pt x="102057" y="79129"/>
                  </a:lnTo>
                  <a:lnTo>
                    <a:pt x="102831" y="76508"/>
                  </a:lnTo>
                  <a:lnTo>
                    <a:pt x="103606" y="73896"/>
                  </a:lnTo>
                  <a:lnTo>
                    <a:pt x="104069" y="71077"/>
                  </a:lnTo>
                  <a:lnTo>
                    <a:pt x="104533" y="68258"/>
                  </a:lnTo>
                  <a:lnTo>
                    <a:pt x="104844" y="65439"/>
                  </a:lnTo>
                  <a:lnTo>
                    <a:pt x="104844" y="65439"/>
                  </a:lnTo>
                  <a:lnTo>
                    <a:pt x="104844" y="6281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04" name="Shape 204"/>
            <p:cNvSpPr/>
            <p:nvPr/>
          </p:nvSpPr>
          <p:spPr>
            <a:xfrm>
              <a:off x="645650" y="3820725"/>
              <a:ext cx="34200" cy="34200"/>
            </a:xfrm>
            <a:custGeom>
              <a:avLst/>
              <a:gdLst/>
              <a:ahLst/>
              <a:cxnLst/>
              <a:rect l="0" t="0" r="0" b="0"/>
              <a:pathLst>
                <a:path w="120000" h="120000" fill="none" extrusionOk="0">
                  <a:moveTo>
                    <a:pt x="60043" y="119912"/>
                  </a:moveTo>
                  <a:lnTo>
                    <a:pt x="60043" y="119912"/>
                  </a:lnTo>
                  <a:lnTo>
                    <a:pt x="47208" y="117802"/>
                  </a:lnTo>
                  <a:lnTo>
                    <a:pt x="36483" y="115692"/>
                  </a:lnTo>
                  <a:lnTo>
                    <a:pt x="25758" y="109274"/>
                  </a:lnTo>
                  <a:lnTo>
                    <a:pt x="17230" y="102857"/>
                  </a:lnTo>
                  <a:lnTo>
                    <a:pt x="10813" y="94241"/>
                  </a:lnTo>
                  <a:lnTo>
                    <a:pt x="4395" y="83516"/>
                  </a:lnTo>
                  <a:lnTo>
                    <a:pt x="2197" y="72879"/>
                  </a:lnTo>
                  <a:lnTo>
                    <a:pt x="87" y="59956"/>
                  </a:lnTo>
                  <a:lnTo>
                    <a:pt x="87" y="59956"/>
                  </a:lnTo>
                  <a:lnTo>
                    <a:pt x="2197" y="47120"/>
                  </a:lnTo>
                  <a:lnTo>
                    <a:pt x="4395" y="36483"/>
                  </a:lnTo>
                  <a:lnTo>
                    <a:pt x="10813" y="27868"/>
                  </a:lnTo>
                  <a:lnTo>
                    <a:pt x="17230" y="17142"/>
                  </a:lnTo>
                  <a:lnTo>
                    <a:pt x="25758" y="10725"/>
                  </a:lnTo>
                  <a:lnTo>
                    <a:pt x="36483" y="6505"/>
                  </a:lnTo>
                  <a:lnTo>
                    <a:pt x="47208" y="2197"/>
                  </a:lnTo>
                  <a:lnTo>
                    <a:pt x="60043" y="87"/>
                  </a:lnTo>
                  <a:lnTo>
                    <a:pt x="60043" y="87"/>
                  </a:lnTo>
                  <a:lnTo>
                    <a:pt x="70769" y="2197"/>
                  </a:lnTo>
                  <a:lnTo>
                    <a:pt x="83604" y="6505"/>
                  </a:lnTo>
                  <a:lnTo>
                    <a:pt x="92131" y="10725"/>
                  </a:lnTo>
                  <a:lnTo>
                    <a:pt x="102857" y="17142"/>
                  </a:lnTo>
                  <a:lnTo>
                    <a:pt x="109274" y="27868"/>
                  </a:lnTo>
                  <a:lnTo>
                    <a:pt x="113582" y="36483"/>
                  </a:lnTo>
                  <a:lnTo>
                    <a:pt x="117802" y="47120"/>
                  </a:lnTo>
                  <a:lnTo>
                    <a:pt x="120000" y="59956"/>
                  </a:lnTo>
                  <a:lnTo>
                    <a:pt x="120000" y="59956"/>
                  </a:lnTo>
                  <a:lnTo>
                    <a:pt x="117802" y="72879"/>
                  </a:lnTo>
                  <a:lnTo>
                    <a:pt x="113582" y="83516"/>
                  </a:lnTo>
                  <a:lnTo>
                    <a:pt x="109274" y="94241"/>
                  </a:lnTo>
                  <a:lnTo>
                    <a:pt x="102857" y="102857"/>
                  </a:lnTo>
                  <a:lnTo>
                    <a:pt x="92131" y="109274"/>
                  </a:lnTo>
                  <a:lnTo>
                    <a:pt x="83604" y="115692"/>
                  </a:lnTo>
                  <a:lnTo>
                    <a:pt x="70769" y="117802"/>
                  </a:lnTo>
                  <a:lnTo>
                    <a:pt x="60043" y="119912"/>
                  </a:lnTo>
                  <a:lnTo>
                    <a:pt x="60043" y="11991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05" name="Shape 205"/>
            <p:cNvSpPr/>
            <p:nvPr/>
          </p:nvSpPr>
          <p:spPr>
            <a:xfrm>
              <a:off x="747950" y="3753750"/>
              <a:ext cx="85200" cy="12300"/>
            </a:xfrm>
            <a:custGeom>
              <a:avLst/>
              <a:gdLst/>
              <a:ahLst/>
              <a:cxnLst/>
              <a:rect l="0" t="0" r="0" b="0"/>
              <a:pathLst>
                <a:path w="120000" h="120000" fill="none" extrusionOk="0">
                  <a:moveTo>
                    <a:pt x="119964" y="120000"/>
                  </a:moveTo>
                  <a:lnTo>
                    <a:pt x="119964" y="120000"/>
                  </a:lnTo>
                  <a:lnTo>
                    <a:pt x="113104" y="90000"/>
                  </a:lnTo>
                  <a:lnTo>
                    <a:pt x="106279" y="65901"/>
                  </a:lnTo>
                  <a:lnTo>
                    <a:pt x="99419" y="47950"/>
                  </a:lnTo>
                  <a:lnTo>
                    <a:pt x="91715" y="30000"/>
                  </a:lnTo>
                  <a:lnTo>
                    <a:pt x="83975" y="18196"/>
                  </a:lnTo>
                  <a:lnTo>
                    <a:pt x="76270" y="6147"/>
                  </a:lnTo>
                  <a:lnTo>
                    <a:pt x="67722" y="0"/>
                  </a:lnTo>
                  <a:lnTo>
                    <a:pt x="59982" y="0"/>
                  </a:lnTo>
                  <a:lnTo>
                    <a:pt x="51433" y="0"/>
                  </a:lnTo>
                  <a:lnTo>
                    <a:pt x="43729" y="6147"/>
                  </a:lnTo>
                  <a:lnTo>
                    <a:pt x="35989" y="18196"/>
                  </a:lnTo>
                  <a:lnTo>
                    <a:pt x="28284" y="30000"/>
                  </a:lnTo>
                  <a:lnTo>
                    <a:pt x="20580" y="47950"/>
                  </a:lnTo>
                  <a:lnTo>
                    <a:pt x="12875" y="65901"/>
                  </a:lnTo>
                  <a:lnTo>
                    <a:pt x="6015" y="90000"/>
                  </a:lnTo>
                  <a:lnTo>
                    <a:pt x="35" y="1200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962595218"/>
      </p:ext>
    </p:extLst>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7" name="6 Título"/>
          <p:cNvSpPr>
            <a:spLocks noGrp="1"/>
          </p:cNvSpPr>
          <p:nvPr>
            <p:ph type="title"/>
          </p:nvPr>
        </p:nvSpPr>
        <p:spPr>
          <a:xfrm>
            <a:off x="1979712" y="339502"/>
            <a:ext cx="5718600" cy="503098"/>
          </a:xfrm>
        </p:spPr>
        <p:txBody>
          <a:bodyPr/>
          <a:lstStyle/>
          <a:p>
            <a:pPr algn="ctr"/>
            <a:r>
              <a:rPr lang="es-ES" sz="2000" dirty="0"/>
              <a:t>Categorías </a:t>
            </a:r>
          </a:p>
        </p:txBody>
      </p:sp>
      <p:sp>
        <p:nvSpPr>
          <p:cNvPr id="2" name="CuadroTexto 1">
            <a:extLst>
              <a:ext uri="{FF2B5EF4-FFF2-40B4-BE49-F238E27FC236}">
                <a16:creationId xmlns:a16="http://schemas.microsoft.com/office/drawing/2014/main" id="{807BCF15-0CD3-8041-B0B8-88C370A724F6}"/>
              </a:ext>
            </a:extLst>
          </p:cNvPr>
          <p:cNvSpPr txBox="1"/>
          <p:nvPr/>
        </p:nvSpPr>
        <p:spPr>
          <a:xfrm>
            <a:off x="3131840" y="1491630"/>
            <a:ext cx="5616624" cy="2554545"/>
          </a:xfrm>
          <a:prstGeom prst="rect">
            <a:avLst/>
          </a:prstGeom>
          <a:noFill/>
        </p:spPr>
        <p:txBody>
          <a:bodyPr wrap="square" rtlCol="0">
            <a:spAutoFit/>
          </a:bodyPr>
          <a:lstStyle/>
          <a:p>
            <a:pPr marL="285750" indent="-285750">
              <a:buFontTx/>
              <a:buChar char="-"/>
            </a:pPr>
            <a:r>
              <a:rPr lang="es-ES_tradnl" sz="1600" dirty="0">
                <a:solidFill>
                  <a:schemeClr val="bg1"/>
                </a:solidFill>
              </a:rPr>
              <a:t>3.1 Información general</a:t>
            </a:r>
            <a:br>
              <a:rPr lang="es-ES_tradnl" sz="1600" dirty="0">
                <a:solidFill>
                  <a:schemeClr val="bg1"/>
                </a:solidFill>
              </a:rPr>
            </a:br>
            <a:endParaRPr lang="es-ES_tradnl" sz="1600" dirty="0">
              <a:solidFill>
                <a:schemeClr val="bg1"/>
              </a:solidFill>
            </a:endParaRPr>
          </a:p>
          <a:p>
            <a:pPr marL="285750" indent="-285750">
              <a:buFontTx/>
              <a:buChar char="-"/>
            </a:pPr>
            <a:r>
              <a:rPr lang="es-ES_tradnl" sz="1600" dirty="0">
                <a:solidFill>
                  <a:schemeClr val="bg1"/>
                </a:solidFill>
              </a:rPr>
              <a:t>3.2 Características principales de las herramientas </a:t>
            </a:r>
            <a:br>
              <a:rPr lang="es-ES_tradnl" sz="1600" dirty="0">
                <a:solidFill>
                  <a:schemeClr val="bg1"/>
                </a:solidFill>
              </a:rPr>
            </a:br>
            <a:endParaRPr lang="es-ES_tradnl" sz="1600" dirty="0">
              <a:solidFill>
                <a:schemeClr val="bg1"/>
              </a:solidFill>
            </a:endParaRPr>
          </a:p>
          <a:p>
            <a:pPr marL="285750" indent="-285750">
              <a:buFontTx/>
              <a:buChar char="-"/>
            </a:pPr>
            <a:r>
              <a:rPr lang="es-ES_tradnl" sz="1600" dirty="0">
                <a:solidFill>
                  <a:schemeClr val="bg1"/>
                </a:solidFill>
              </a:rPr>
              <a:t>3.3  Mantenimiento y formación</a:t>
            </a:r>
            <a:br>
              <a:rPr lang="es-ES_tradnl" sz="1600" dirty="0">
                <a:solidFill>
                  <a:schemeClr val="bg1"/>
                </a:solidFill>
              </a:rPr>
            </a:br>
            <a:endParaRPr lang="es-ES_tradnl" sz="1600" dirty="0">
              <a:solidFill>
                <a:schemeClr val="bg1"/>
              </a:solidFill>
            </a:endParaRPr>
          </a:p>
          <a:p>
            <a:pPr marL="285750" indent="-285750">
              <a:buFontTx/>
              <a:buChar char="-"/>
            </a:pPr>
            <a:r>
              <a:rPr lang="es-ES_tradnl" sz="1600" dirty="0">
                <a:solidFill>
                  <a:schemeClr val="bg1"/>
                </a:solidFill>
              </a:rPr>
              <a:t>3.4 Hardware</a:t>
            </a:r>
            <a:br>
              <a:rPr lang="es-ES_tradnl" sz="1600" dirty="0">
                <a:solidFill>
                  <a:schemeClr val="bg1"/>
                </a:solidFill>
              </a:rPr>
            </a:br>
            <a:endParaRPr lang="es-ES_tradnl" sz="1600" dirty="0">
              <a:solidFill>
                <a:schemeClr val="bg1"/>
              </a:solidFill>
            </a:endParaRPr>
          </a:p>
          <a:p>
            <a:pPr marL="285750" indent="-285750">
              <a:buFontTx/>
              <a:buChar char="-"/>
            </a:pPr>
            <a:r>
              <a:rPr lang="es-ES_tradnl" sz="1600" dirty="0">
                <a:solidFill>
                  <a:schemeClr val="bg1"/>
                </a:solidFill>
              </a:rPr>
              <a:t>3.5 Software</a:t>
            </a:r>
          </a:p>
          <a:p>
            <a:endParaRPr lang="es-ES_tradnl" sz="1600" dirty="0">
              <a:solidFill>
                <a:schemeClr val="bg1"/>
              </a:solidFill>
            </a:endParaRPr>
          </a:p>
        </p:txBody>
      </p:sp>
    </p:spTree>
    <p:extLst>
      <p:ext uri="{BB962C8B-B14F-4D97-AF65-F5344CB8AC3E}">
        <p14:creationId xmlns:p14="http://schemas.microsoft.com/office/powerpoint/2010/main" val="318968588"/>
      </p:ext>
    </p:extLst>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7" name="6 Título"/>
          <p:cNvSpPr>
            <a:spLocks noGrp="1"/>
          </p:cNvSpPr>
          <p:nvPr>
            <p:ph type="title"/>
          </p:nvPr>
        </p:nvSpPr>
        <p:spPr>
          <a:xfrm>
            <a:off x="2123728" y="339502"/>
            <a:ext cx="5718600" cy="503098"/>
          </a:xfrm>
        </p:spPr>
        <p:txBody>
          <a:bodyPr/>
          <a:lstStyle/>
          <a:p>
            <a:pPr algn="ctr"/>
            <a:r>
              <a:rPr lang="es-ES" sz="2000" dirty="0"/>
              <a:t>3.1  Información general </a:t>
            </a:r>
          </a:p>
        </p:txBody>
      </p:sp>
      <p:sp>
        <p:nvSpPr>
          <p:cNvPr id="11" name="Shape 134">
            <a:extLst>
              <a:ext uri="{FF2B5EF4-FFF2-40B4-BE49-F238E27FC236}">
                <a16:creationId xmlns:a16="http://schemas.microsoft.com/office/drawing/2014/main" id="{AEFA379B-BEFE-DD42-BDCC-4F4794A0AE22}"/>
              </a:ext>
            </a:extLst>
          </p:cNvPr>
          <p:cNvSpPr txBox="1"/>
          <p:nvPr/>
        </p:nvSpPr>
        <p:spPr>
          <a:xfrm>
            <a:off x="3851920" y="1205655"/>
            <a:ext cx="4924329" cy="3168352"/>
          </a:xfrm>
          <a:prstGeom prst="rect">
            <a:avLst/>
          </a:prstGeom>
          <a:noFill/>
          <a:ln>
            <a:noFill/>
          </a:ln>
        </p:spPr>
        <p:txBody>
          <a:bodyPr lIns="91425" tIns="91425" rIns="91425" bIns="91425" anchor="t" anchorCtr="0">
            <a:noAutofit/>
          </a:bodyPr>
          <a:lstStyle/>
          <a:p>
            <a:pPr lvl="0" algn="just">
              <a:buClr>
                <a:srgbClr val="FFFFFF"/>
              </a:buClr>
              <a:buSzPct val="25000"/>
            </a:pPr>
            <a:r>
              <a:rPr lang="en" dirty="0">
                <a:solidFill>
                  <a:srgbClr val="FFFFFF"/>
                </a:solidFill>
                <a:latin typeface="Muli"/>
                <a:ea typeface="Muli"/>
                <a:cs typeface="Muli"/>
                <a:sym typeface="Muli"/>
              </a:rPr>
              <a:t>- Autor de la herramienta</a:t>
            </a:r>
          </a:p>
          <a:p>
            <a:pPr lvl="0" algn="just">
              <a:buClr>
                <a:srgbClr val="FFFFFF"/>
              </a:buClr>
              <a:buSzPct val="25000"/>
            </a:pPr>
            <a:br>
              <a:rPr lang="en" dirty="0">
                <a:solidFill>
                  <a:srgbClr val="FFFFFF"/>
                </a:solidFill>
                <a:latin typeface="Muli"/>
                <a:ea typeface="Muli"/>
                <a:cs typeface="Muli"/>
                <a:sym typeface="Muli"/>
              </a:rPr>
            </a:br>
            <a:r>
              <a:rPr lang="en" dirty="0">
                <a:solidFill>
                  <a:srgbClr val="FFFFFF"/>
                </a:solidFill>
                <a:latin typeface="Muli"/>
                <a:ea typeface="Muli"/>
                <a:cs typeface="Muli"/>
                <a:sym typeface="Muli"/>
              </a:rPr>
              <a:t>- Sede de la empresa</a:t>
            </a:r>
          </a:p>
          <a:p>
            <a:pPr lvl="0" algn="just">
              <a:buClr>
                <a:srgbClr val="FFFFFF"/>
              </a:buClr>
              <a:buSzPct val="25000"/>
            </a:pPr>
            <a:endParaRPr lang="en" dirty="0">
              <a:solidFill>
                <a:srgbClr val="FFFFFF"/>
              </a:solidFill>
              <a:latin typeface="Muli"/>
              <a:ea typeface="Muli"/>
              <a:cs typeface="Muli"/>
              <a:sym typeface="Muli"/>
            </a:endParaRPr>
          </a:p>
          <a:p>
            <a:pPr lvl="0" algn="just">
              <a:buClr>
                <a:srgbClr val="FFFFFF"/>
              </a:buClr>
              <a:buSzPct val="25000"/>
            </a:pPr>
            <a:r>
              <a:rPr lang="en" dirty="0">
                <a:solidFill>
                  <a:srgbClr val="FFFFFF"/>
                </a:solidFill>
                <a:latin typeface="Muli"/>
                <a:ea typeface="Muli"/>
                <a:cs typeface="Muli"/>
                <a:sym typeface="Muli"/>
              </a:rPr>
              <a:t>- Fecha de creación</a:t>
            </a:r>
          </a:p>
          <a:p>
            <a:pPr lvl="0" algn="just">
              <a:buClr>
                <a:srgbClr val="FFFFFF"/>
              </a:buClr>
              <a:buSzPct val="25000"/>
            </a:pPr>
            <a:endParaRPr lang="en" dirty="0">
              <a:solidFill>
                <a:srgbClr val="FFFFFF"/>
              </a:solidFill>
              <a:latin typeface="Muli"/>
              <a:ea typeface="Muli"/>
              <a:cs typeface="Muli"/>
              <a:sym typeface="Muli"/>
            </a:endParaRPr>
          </a:p>
          <a:p>
            <a:pPr lvl="0" algn="just">
              <a:buClr>
                <a:srgbClr val="FFFFFF"/>
              </a:buClr>
              <a:buSzPct val="25000"/>
            </a:pPr>
            <a:r>
              <a:rPr lang="en" dirty="0">
                <a:solidFill>
                  <a:srgbClr val="FFFFFF"/>
                </a:solidFill>
                <a:latin typeface="Muli"/>
                <a:ea typeface="Muli"/>
                <a:cs typeface="Muli"/>
                <a:sym typeface="Muli"/>
              </a:rPr>
              <a:t>- Versión gratuita del software </a:t>
            </a:r>
          </a:p>
          <a:p>
            <a:pPr lvl="0" algn="just">
              <a:buClr>
                <a:srgbClr val="FFFFFF"/>
              </a:buClr>
              <a:buSzPct val="25000"/>
            </a:pPr>
            <a:endParaRPr lang="en" dirty="0">
              <a:solidFill>
                <a:srgbClr val="FFFFFF"/>
              </a:solidFill>
              <a:latin typeface="Muli"/>
              <a:ea typeface="Muli"/>
              <a:cs typeface="Muli"/>
              <a:sym typeface="Muli"/>
            </a:endParaRPr>
          </a:p>
          <a:p>
            <a:pPr lvl="0" algn="just">
              <a:buClr>
                <a:srgbClr val="FFFFFF"/>
              </a:buClr>
              <a:buSzPct val="25000"/>
            </a:pPr>
            <a:r>
              <a:rPr lang="en" dirty="0">
                <a:solidFill>
                  <a:srgbClr val="FFFFFF"/>
                </a:solidFill>
                <a:latin typeface="Muli"/>
                <a:ea typeface="Muli"/>
                <a:cs typeface="Muli"/>
                <a:sym typeface="Muli"/>
              </a:rPr>
              <a:t>- Implementación de la herramienta</a:t>
            </a:r>
          </a:p>
          <a:p>
            <a:pPr lvl="0" algn="just">
              <a:buClr>
                <a:srgbClr val="FFFFFF"/>
              </a:buClr>
              <a:buSzPct val="25000"/>
            </a:pPr>
            <a:r>
              <a:rPr lang="en" dirty="0">
                <a:solidFill>
                  <a:srgbClr val="FFFFFF"/>
                </a:solidFill>
                <a:latin typeface="Muli"/>
                <a:ea typeface="Muli"/>
                <a:cs typeface="Muli"/>
                <a:sym typeface="Muli"/>
              </a:rPr>
              <a:t> </a:t>
            </a:r>
          </a:p>
          <a:p>
            <a:pPr lvl="0" algn="just">
              <a:buClr>
                <a:srgbClr val="FFFFFF"/>
              </a:buClr>
              <a:buSzPct val="25000"/>
            </a:pPr>
            <a:r>
              <a:rPr lang="en" dirty="0">
                <a:solidFill>
                  <a:srgbClr val="FFFFFF"/>
                </a:solidFill>
                <a:latin typeface="Muli"/>
                <a:ea typeface="Muli"/>
                <a:cs typeface="Muli"/>
                <a:sym typeface="Muli"/>
              </a:rPr>
              <a:t>- Lenguaje de la herramienta </a:t>
            </a:r>
          </a:p>
          <a:p>
            <a:pPr lvl="0" algn="just">
              <a:buClr>
                <a:srgbClr val="FFFFFF"/>
              </a:buClr>
              <a:buSzPct val="25000"/>
            </a:pPr>
            <a:endParaRPr lang="en" dirty="0">
              <a:solidFill>
                <a:srgbClr val="FFFFFF"/>
              </a:solidFill>
              <a:latin typeface="Muli"/>
              <a:ea typeface="Muli"/>
              <a:cs typeface="Muli"/>
              <a:sym typeface="Muli"/>
            </a:endParaRPr>
          </a:p>
          <a:p>
            <a:pPr lvl="0" algn="just">
              <a:buClr>
                <a:srgbClr val="FFFFFF"/>
              </a:buClr>
              <a:buSzPct val="25000"/>
            </a:pPr>
            <a:r>
              <a:rPr lang="en" dirty="0">
                <a:solidFill>
                  <a:srgbClr val="FFFFFF"/>
                </a:solidFill>
                <a:latin typeface="Muli"/>
                <a:ea typeface="Muli"/>
                <a:cs typeface="Muli"/>
                <a:sym typeface="Muli"/>
              </a:rPr>
              <a:t>- Flexibilidad de idiomas </a:t>
            </a:r>
          </a:p>
          <a:p>
            <a:pPr lvl="0" algn="just">
              <a:buClr>
                <a:srgbClr val="FFFFFF"/>
              </a:buClr>
              <a:buSzPct val="25000"/>
            </a:pPr>
            <a:endParaRPr lang="en" dirty="0">
              <a:solidFill>
                <a:srgbClr val="FFFFFF"/>
              </a:solidFill>
              <a:latin typeface="Muli"/>
              <a:ea typeface="Muli"/>
              <a:cs typeface="Muli"/>
              <a:sym typeface="Muli"/>
            </a:endParaRPr>
          </a:p>
          <a:p>
            <a:pPr lvl="0" algn="just">
              <a:buClr>
                <a:srgbClr val="FFFFFF"/>
              </a:buClr>
              <a:buSzPct val="25000"/>
            </a:pPr>
            <a:r>
              <a:rPr lang="en" dirty="0">
                <a:solidFill>
                  <a:srgbClr val="FFFFFF"/>
                </a:solidFill>
                <a:latin typeface="Muli"/>
                <a:ea typeface="Muli"/>
                <a:cs typeface="Muli"/>
                <a:sym typeface="Muli"/>
              </a:rPr>
              <a:t>- Tiempo de instalación </a:t>
            </a:r>
          </a:p>
        </p:txBody>
      </p:sp>
      <p:sp>
        <p:nvSpPr>
          <p:cNvPr id="2" name="1 CuadroTexto"/>
          <p:cNvSpPr txBox="1"/>
          <p:nvPr/>
        </p:nvSpPr>
        <p:spPr>
          <a:xfrm>
            <a:off x="1259632" y="2205056"/>
            <a:ext cx="1368152" cy="1169551"/>
          </a:xfrm>
          <a:prstGeom prst="rect">
            <a:avLst/>
          </a:prstGeom>
          <a:noFill/>
        </p:spPr>
        <p:txBody>
          <a:bodyPr wrap="square" rtlCol="0">
            <a:spAutoFit/>
          </a:bodyPr>
          <a:lstStyle/>
          <a:p>
            <a:r>
              <a:rPr lang="es-ES" dirty="0"/>
              <a:t>Nombre</a:t>
            </a:r>
          </a:p>
          <a:p>
            <a:endParaRPr lang="es-ES" dirty="0"/>
          </a:p>
          <a:p>
            <a:r>
              <a:rPr lang="es-ES" dirty="0"/>
              <a:t>Descripción </a:t>
            </a:r>
          </a:p>
          <a:p>
            <a:endParaRPr lang="es-ES" dirty="0"/>
          </a:p>
          <a:p>
            <a:r>
              <a:rPr lang="es-ES" dirty="0"/>
              <a:t>Tipo de valor</a:t>
            </a:r>
          </a:p>
        </p:txBody>
      </p:sp>
      <p:sp>
        <p:nvSpPr>
          <p:cNvPr id="4" name="3 CuadroTexto"/>
          <p:cNvSpPr txBox="1"/>
          <p:nvPr/>
        </p:nvSpPr>
        <p:spPr>
          <a:xfrm>
            <a:off x="45834" y="2635942"/>
            <a:ext cx="971741" cy="307777"/>
          </a:xfrm>
          <a:prstGeom prst="rect">
            <a:avLst/>
          </a:prstGeom>
          <a:noFill/>
        </p:spPr>
        <p:txBody>
          <a:bodyPr wrap="none" rtlCol="0">
            <a:spAutoFit/>
          </a:bodyPr>
          <a:lstStyle/>
          <a:p>
            <a:r>
              <a:rPr lang="es-ES" b="1" u="sng" dirty="0"/>
              <a:t>Criterios </a:t>
            </a:r>
          </a:p>
        </p:txBody>
      </p:sp>
      <p:sp>
        <p:nvSpPr>
          <p:cNvPr id="6" name="5 Abrir llave"/>
          <p:cNvSpPr/>
          <p:nvPr/>
        </p:nvSpPr>
        <p:spPr>
          <a:xfrm>
            <a:off x="1017574" y="2205056"/>
            <a:ext cx="242057" cy="1169551"/>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b="1" dirty="0">
              <a:solidFill>
                <a:schemeClr val="tx1">
                  <a:lumMod val="95000"/>
                  <a:lumOff val="5000"/>
                </a:schemeClr>
              </a:solidFill>
            </a:endParaRP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7" name="6 Título"/>
          <p:cNvSpPr>
            <a:spLocks noGrp="1"/>
          </p:cNvSpPr>
          <p:nvPr>
            <p:ph type="title"/>
          </p:nvPr>
        </p:nvSpPr>
        <p:spPr>
          <a:xfrm>
            <a:off x="2267744" y="411510"/>
            <a:ext cx="6192688" cy="503098"/>
          </a:xfrm>
        </p:spPr>
        <p:txBody>
          <a:bodyPr/>
          <a:lstStyle/>
          <a:p>
            <a:pPr algn="ctr"/>
            <a:r>
              <a:rPr lang="es-ES" sz="2000" dirty="0"/>
              <a:t>3.2 Características principales de las herramientas </a:t>
            </a:r>
          </a:p>
        </p:txBody>
      </p:sp>
      <p:sp>
        <p:nvSpPr>
          <p:cNvPr id="2" name="CuadroTexto 1">
            <a:extLst>
              <a:ext uri="{FF2B5EF4-FFF2-40B4-BE49-F238E27FC236}">
                <a16:creationId xmlns:a16="http://schemas.microsoft.com/office/drawing/2014/main" id="{807BCF15-0CD3-8041-B0B8-88C370A724F6}"/>
              </a:ext>
            </a:extLst>
          </p:cNvPr>
          <p:cNvSpPr txBox="1"/>
          <p:nvPr/>
        </p:nvSpPr>
        <p:spPr>
          <a:xfrm>
            <a:off x="2843808" y="1491630"/>
            <a:ext cx="4464496" cy="1815882"/>
          </a:xfrm>
          <a:prstGeom prst="rect">
            <a:avLst/>
          </a:prstGeom>
          <a:noFill/>
        </p:spPr>
        <p:txBody>
          <a:bodyPr wrap="square" rtlCol="0">
            <a:spAutoFit/>
          </a:bodyPr>
          <a:lstStyle/>
          <a:p>
            <a:pPr marL="285750" indent="-285750">
              <a:buFontTx/>
              <a:buChar char="-"/>
            </a:pPr>
            <a:r>
              <a:rPr lang="es-ES_tradnl" sz="1600" dirty="0">
                <a:solidFill>
                  <a:schemeClr val="bg1"/>
                </a:solidFill>
              </a:rPr>
              <a:t>Test realizados por la herramienta</a:t>
            </a:r>
            <a:br>
              <a:rPr lang="es-ES_tradnl" sz="1600" dirty="0">
                <a:solidFill>
                  <a:schemeClr val="bg1"/>
                </a:solidFill>
              </a:rPr>
            </a:br>
            <a:r>
              <a:rPr lang="es-ES_tradnl" sz="1600" dirty="0">
                <a:solidFill>
                  <a:schemeClr val="bg1"/>
                </a:solidFill>
              </a:rPr>
              <a:t> </a:t>
            </a:r>
          </a:p>
          <a:p>
            <a:pPr marL="285750" indent="-285750">
              <a:buFontTx/>
              <a:buChar char="-"/>
            </a:pPr>
            <a:r>
              <a:rPr lang="es-ES_tradnl" sz="1600" dirty="0">
                <a:solidFill>
                  <a:schemeClr val="bg1"/>
                </a:solidFill>
              </a:rPr>
              <a:t>Interfaz gráfica de pruebas</a:t>
            </a:r>
            <a:br>
              <a:rPr lang="es-ES_tradnl" sz="1600" dirty="0">
                <a:solidFill>
                  <a:schemeClr val="bg1"/>
                </a:solidFill>
              </a:rPr>
            </a:br>
            <a:endParaRPr lang="es-ES_tradnl" sz="1600" dirty="0">
              <a:solidFill>
                <a:schemeClr val="bg1"/>
              </a:solidFill>
            </a:endParaRPr>
          </a:p>
          <a:p>
            <a:pPr marL="285750" indent="-285750">
              <a:buFontTx/>
              <a:buChar char="-"/>
            </a:pPr>
            <a:r>
              <a:rPr lang="es-ES_tradnl" sz="1600" dirty="0">
                <a:solidFill>
                  <a:schemeClr val="bg1"/>
                </a:solidFill>
              </a:rPr>
              <a:t>Tipo de código</a:t>
            </a:r>
            <a:br>
              <a:rPr lang="es-ES_tradnl" sz="1600" dirty="0">
                <a:solidFill>
                  <a:schemeClr val="bg1"/>
                </a:solidFill>
              </a:rPr>
            </a:br>
            <a:r>
              <a:rPr lang="es-ES_tradnl" sz="1600" dirty="0">
                <a:solidFill>
                  <a:schemeClr val="bg1"/>
                </a:solidFill>
              </a:rPr>
              <a:t> </a:t>
            </a:r>
          </a:p>
          <a:p>
            <a:pPr marL="285750" indent="-285750">
              <a:buFontTx/>
              <a:buChar char="-"/>
            </a:pPr>
            <a:r>
              <a:rPr lang="es-ES_tradnl" sz="1600" dirty="0">
                <a:solidFill>
                  <a:schemeClr val="bg1"/>
                </a:solidFill>
              </a:rPr>
              <a:t>Soporte técnico</a:t>
            </a:r>
          </a:p>
        </p:txBody>
      </p:sp>
      <p:sp>
        <p:nvSpPr>
          <p:cNvPr id="13" name="12 CuadroTexto"/>
          <p:cNvSpPr txBox="1"/>
          <p:nvPr/>
        </p:nvSpPr>
        <p:spPr>
          <a:xfrm>
            <a:off x="1259632" y="2205056"/>
            <a:ext cx="1368152" cy="1169551"/>
          </a:xfrm>
          <a:prstGeom prst="rect">
            <a:avLst/>
          </a:prstGeom>
          <a:noFill/>
        </p:spPr>
        <p:txBody>
          <a:bodyPr wrap="square" rtlCol="0">
            <a:spAutoFit/>
          </a:bodyPr>
          <a:lstStyle/>
          <a:p>
            <a:r>
              <a:rPr lang="es-ES" dirty="0"/>
              <a:t>Nombre</a:t>
            </a:r>
          </a:p>
          <a:p>
            <a:endParaRPr lang="es-ES" dirty="0"/>
          </a:p>
          <a:p>
            <a:r>
              <a:rPr lang="es-ES" dirty="0"/>
              <a:t>Descripción </a:t>
            </a:r>
          </a:p>
          <a:p>
            <a:endParaRPr lang="es-ES" dirty="0"/>
          </a:p>
          <a:p>
            <a:r>
              <a:rPr lang="es-ES" dirty="0"/>
              <a:t>Tipo de valor</a:t>
            </a:r>
          </a:p>
        </p:txBody>
      </p:sp>
      <p:sp>
        <p:nvSpPr>
          <p:cNvPr id="16" name="15 CuadroTexto"/>
          <p:cNvSpPr txBox="1"/>
          <p:nvPr/>
        </p:nvSpPr>
        <p:spPr>
          <a:xfrm>
            <a:off x="45834" y="2635942"/>
            <a:ext cx="971741" cy="307777"/>
          </a:xfrm>
          <a:prstGeom prst="rect">
            <a:avLst/>
          </a:prstGeom>
          <a:noFill/>
        </p:spPr>
        <p:txBody>
          <a:bodyPr wrap="none" rtlCol="0">
            <a:spAutoFit/>
          </a:bodyPr>
          <a:lstStyle/>
          <a:p>
            <a:r>
              <a:rPr lang="es-ES" b="1" u="sng" dirty="0"/>
              <a:t>Criterios </a:t>
            </a:r>
          </a:p>
        </p:txBody>
      </p:sp>
      <p:sp>
        <p:nvSpPr>
          <p:cNvPr id="17" name="16 Abrir llave"/>
          <p:cNvSpPr/>
          <p:nvPr/>
        </p:nvSpPr>
        <p:spPr>
          <a:xfrm>
            <a:off x="1017574" y="2205056"/>
            <a:ext cx="242057" cy="1169551"/>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b="1" dirty="0">
              <a:solidFill>
                <a:schemeClr val="tx1">
                  <a:lumMod val="95000"/>
                  <a:lumOff val="5000"/>
                </a:schemeClr>
              </a:solidFill>
            </a:endParaRPr>
          </a:p>
        </p:txBody>
      </p:sp>
    </p:spTree>
    <p:extLst>
      <p:ext uri="{BB962C8B-B14F-4D97-AF65-F5344CB8AC3E}">
        <p14:creationId xmlns:p14="http://schemas.microsoft.com/office/powerpoint/2010/main" val="1293358576"/>
      </p:ext>
    </p:extLst>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7" name="6 Título"/>
          <p:cNvSpPr>
            <a:spLocks noGrp="1"/>
          </p:cNvSpPr>
          <p:nvPr>
            <p:ph type="title"/>
          </p:nvPr>
        </p:nvSpPr>
        <p:spPr>
          <a:xfrm>
            <a:off x="1763688" y="339502"/>
            <a:ext cx="5718600" cy="503098"/>
          </a:xfrm>
        </p:spPr>
        <p:txBody>
          <a:bodyPr/>
          <a:lstStyle/>
          <a:p>
            <a:pPr algn="ctr"/>
            <a:r>
              <a:rPr lang="es-ES" sz="2000" dirty="0"/>
              <a:t>3.3 Mantenimiento y formación </a:t>
            </a:r>
          </a:p>
        </p:txBody>
      </p:sp>
      <p:sp>
        <p:nvSpPr>
          <p:cNvPr id="11" name="Shape 134">
            <a:extLst>
              <a:ext uri="{FF2B5EF4-FFF2-40B4-BE49-F238E27FC236}">
                <a16:creationId xmlns:a16="http://schemas.microsoft.com/office/drawing/2014/main" id="{AEFA379B-BEFE-DD42-BDCC-4F4794A0AE22}"/>
              </a:ext>
            </a:extLst>
          </p:cNvPr>
          <p:cNvSpPr txBox="1"/>
          <p:nvPr/>
        </p:nvSpPr>
        <p:spPr>
          <a:xfrm>
            <a:off x="3059832" y="1415306"/>
            <a:ext cx="5832648" cy="1579500"/>
          </a:xfrm>
          <a:prstGeom prst="rect">
            <a:avLst/>
          </a:prstGeom>
          <a:noFill/>
          <a:ln>
            <a:noFill/>
          </a:ln>
        </p:spPr>
        <p:txBody>
          <a:bodyPr lIns="91425" tIns="91425" rIns="91425" bIns="91425" anchor="t" anchorCtr="0">
            <a:noAutofit/>
          </a:bodyPr>
          <a:lstStyle/>
          <a:p>
            <a:pPr lvl="0" algn="just">
              <a:buClr>
                <a:srgbClr val="FFFFFF"/>
              </a:buClr>
              <a:buSzPct val="25000"/>
            </a:pPr>
            <a:r>
              <a:rPr lang="en" sz="1600" dirty="0">
                <a:solidFill>
                  <a:srgbClr val="FFFFFF"/>
                </a:solidFill>
                <a:latin typeface="Arial" panose="020B0604020202020204" pitchFamily="34" charset="0"/>
                <a:ea typeface="Muli"/>
                <a:cs typeface="Arial" panose="020B0604020202020204" pitchFamily="34" charset="0"/>
                <a:sym typeface="Muli"/>
              </a:rPr>
              <a:t>- Cursos de aprendizaje </a:t>
            </a:r>
          </a:p>
          <a:p>
            <a:pPr lvl="0" algn="just">
              <a:buClr>
                <a:srgbClr val="FFFFFF"/>
              </a:buClr>
              <a:buSzPct val="25000"/>
            </a:pPr>
            <a:endParaRPr lang="en" sz="1600" dirty="0">
              <a:solidFill>
                <a:srgbClr val="FFFFFF"/>
              </a:solidFill>
              <a:latin typeface="Arial" panose="020B0604020202020204" pitchFamily="34" charset="0"/>
              <a:ea typeface="Muli"/>
              <a:cs typeface="Arial" panose="020B0604020202020204" pitchFamily="34" charset="0"/>
              <a:sym typeface="Muli"/>
            </a:endParaRPr>
          </a:p>
          <a:p>
            <a:pPr lvl="0" algn="just">
              <a:buClr>
                <a:srgbClr val="FFFFFF"/>
              </a:buClr>
              <a:buSzPct val="25000"/>
            </a:pPr>
            <a:r>
              <a:rPr lang="en" sz="1600" dirty="0">
                <a:solidFill>
                  <a:srgbClr val="FFFFFF"/>
                </a:solidFill>
                <a:latin typeface="Arial" panose="020B0604020202020204" pitchFamily="34" charset="0"/>
                <a:ea typeface="Muli"/>
                <a:cs typeface="Arial" panose="020B0604020202020204" pitchFamily="34" charset="0"/>
                <a:sym typeface="Muli"/>
              </a:rPr>
              <a:t>- Asistencia a los cursos</a:t>
            </a:r>
          </a:p>
          <a:p>
            <a:pPr marL="171450" lvl="0" indent="-171450" algn="just">
              <a:buClr>
                <a:srgbClr val="FFFFFF"/>
              </a:buClr>
              <a:buSzPct val="25000"/>
              <a:buFontTx/>
              <a:buChar char="-"/>
            </a:pPr>
            <a:endParaRPr lang="en" sz="1600" dirty="0">
              <a:solidFill>
                <a:srgbClr val="FFFFFF"/>
              </a:solidFill>
              <a:latin typeface="Arial" panose="020B0604020202020204" pitchFamily="34" charset="0"/>
              <a:ea typeface="Muli"/>
              <a:cs typeface="Arial" panose="020B0604020202020204" pitchFamily="34" charset="0"/>
              <a:sym typeface="Muli"/>
            </a:endParaRPr>
          </a:p>
          <a:p>
            <a:pPr lvl="0" algn="just">
              <a:buClr>
                <a:srgbClr val="FFFFFF"/>
              </a:buClr>
              <a:buSzPct val="25000"/>
            </a:pPr>
            <a:r>
              <a:rPr lang="en" sz="1600" dirty="0">
                <a:solidFill>
                  <a:srgbClr val="FFFFFF"/>
                </a:solidFill>
                <a:latin typeface="Arial" panose="020B0604020202020204" pitchFamily="34" charset="0"/>
                <a:ea typeface="Muli"/>
                <a:cs typeface="Arial" panose="020B0604020202020204" pitchFamily="34" charset="0"/>
                <a:sym typeface="Muli"/>
              </a:rPr>
              <a:t>- Mantenimiento </a:t>
            </a:r>
          </a:p>
        </p:txBody>
      </p:sp>
      <p:sp>
        <p:nvSpPr>
          <p:cNvPr id="5" name="4 CuadroTexto"/>
          <p:cNvSpPr txBox="1"/>
          <p:nvPr/>
        </p:nvSpPr>
        <p:spPr>
          <a:xfrm>
            <a:off x="1259632" y="2205056"/>
            <a:ext cx="1368152" cy="1169551"/>
          </a:xfrm>
          <a:prstGeom prst="rect">
            <a:avLst/>
          </a:prstGeom>
          <a:noFill/>
        </p:spPr>
        <p:txBody>
          <a:bodyPr wrap="square" rtlCol="0">
            <a:spAutoFit/>
          </a:bodyPr>
          <a:lstStyle/>
          <a:p>
            <a:r>
              <a:rPr lang="es-ES" dirty="0"/>
              <a:t>Nombre</a:t>
            </a:r>
          </a:p>
          <a:p>
            <a:endParaRPr lang="es-ES" dirty="0"/>
          </a:p>
          <a:p>
            <a:r>
              <a:rPr lang="es-ES" dirty="0"/>
              <a:t>Descripción </a:t>
            </a:r>
          </a:p>
          <a:p>
            <a:endParaRPr lang="es-ES" dirty="0"/>
          </a:p>
          <a:p>
            <a:r>
              <a:rPr lang="es-ES" dirty="0"/>
              <a:t>Tipo de valor</a:t>
            </a:r>
          </a:p>
        </p:txBody>
      </p:sp>
      <p:sp>
        <p:nvSpPr>
          <p:cNvPr id="6" name="5 CuadroTexto"/>
          <p:cNvSpPr txBox="1"/>
          <p:nvPr/>
        </p:nvSpPr>
        <p:spPr>
          <a:xfrm>
            <a:off x="45834" y="2635942"/>
            <a:ext cx="971741" cy="307777"/>
          </a:xfrm>
          <a:prstGeom prst="rect">
            <a:avLst/>
          </a:prstGeom>
          <a:noFill/>
        </p:spPr>
        <p:txBody>
          <a:bodyPr wrap="none" rtlCol="0">
            <a:spAutoFit/>
          </a:bodyPr>
          <a:lstStyle/>
          <a:p>
            <a:r>
              <a:rPr lang="es-ES" b="1" u="sng" dirty="0"/>
              <a:t>Criterios </a:t>
            </a:r>
          </a:p>
        </p:txBody>
      </p:sp>
      <p:sp>
        <p:nvSpPr>
          <p:cNvPr id="8" name="7 Abrir llave"/>
          <p:cNvSpPr/>
          <p:nvPr/>
        </p:nvSpPr>
        <p:spPr>
          <a:xfrm>
            <a:off x="1017574" y="2205056"/>
            <a:ext cx="242057" cy="1169551"/>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b="1" dirty="0">
              <a:solidFill>
                <a:schemeClr val="tx1">
                  <a:lumMod val="95000"/>
                  <a:lumOff val="5000"/>
                </a:schemeClr>
              </a:solidFill>
            </a:endParaRPr>
          </a:p>
        </p:txBody>
      </p:sp>
    </p:spTree>
    <p:extLst>
      <p:ext uri="{BB962C8B-B14F-4D97-AF65-F5344CB8AC3E}">
        <p14:creationId xmlns:p14="http://schemas.microsoft.com/office/powerpoint/2010/main" val="2886653204"/>
      </p:ext>
    </p:extLst>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7" name="6 Título"/>
          <p:cNvSpPr>
            <a:spLocks noGrp="1"/>
          </p:cNvSpPr>
          <p:nvPr>
            <p:ph type="title"/>
          </p:nvPr>
        </p:nvSpPr>
        <p:spPr>
          <a:xfrm>
            <a:off x="2051720" y="555526"/>
            <a:ext cx="5718600" cy="503098"/>
          </a:xfrm>
        </p:spPr>
        <p:txBody>
          <a:bodyPr/>
          <a:lstStyle/>
          <a:p>
            <a:pPr algn="ctr"/>
            <a:r>
              <a:rPr lang="es-ES" sz="2000" dirty="0"/>
              <a:t>3.4  Hardware </a:t>
            </a:r>
          </a:p>
        </p:txBody>
      </p:sp>
      <p:sp>
        <p:nvSpPr>
          <p:cNvPr id="9" name="CuadroTexto 8">
            <a:extLst>
              <a:ext uri="{FF2B5EF4-FFF2-40B4-BE49-F238E27FC236}">
                <a16:creationId xmlns:a16="http://schemas.microsoft.com/office/drawing/2014/main" id="{B755462E-9CBE-2C4E-AB96-91BA38DBD67B}"/>
              </a:ext>
            </a:extLst>
          </p:cNvPr>
          <p:cNvSpPr txBox="1"/>
          <p:nvPr/>
        </p:nvSpPr>
        <p:spPr>
          <a:xfrm>
            <a:off x="3275856" y="1810797"/>
            <a:ext cx="2520280" cy="1077218"/>
          </a:xfrm>
          <a:prstGeom prst="rect">
            <a:avLst/>
          </a:prstGeom>
          <a:noFill/>
        </p:spPr>
        <p:txBody>
          <a:bodyPr wrap="square" rtlCol="0">
            <a:spAutoFit/>
          </a:bodyPr>
          <a:lstStyle/>
          <a:p>
            <a:pPr marL="285750" indent="-285750">
              <a:buFontTx/>
              <a:buChar char="-"/>
            </a:pPr>
            <a:r>
              <a:rPr lang="es-ES_tradnl" sz="1600" dirty="0">
                <a:solidFill>
                  <a:schemeClr val="bg1"/>
                </a:solidFill>
              </a:rPr>
              <a:t>Memoria RAM</a:t>
            </a:r>
          </a:p>
          <a:p>
            <a:pPr marL="285750" indent="-285750">
              <a:buFontTx/>
              <a:buChar char="-"/>
            </a:pPr>
            <a:endParaRPr lang="es-ES_tradnl" sz="1600" dirty="0">
              <a:solidFill>
                <a:schemeClr val="bg1"/>
              </a:solidFill>
            </a:endParaRPr>
          </a:p>
          <a:p>
            <a:pPr marL="285750" indent="-285750">
              <a:buFontTx/>
              <a:buChar char="-"/>
            </a:pPr>
            <a:r>
              <a:rPr lang="es-ES_tradnl" sz="1600" dirty="0">
                <a:solidFill>
                  <a:schemeClr val="bg1"/>
                </a:solidFill>
              </a:rPr>
              <a:t>Almacenamiento externo </a:t>
            </a:r>
          </a:p>
        </p:txBody>
      </p:sp>
      <p:sp>
        <p:nvSpPr>
          <p:cNvPr id="13" name="12 CuadroTexto"/>
          <p:cNvSpPr txBox="1"/>
          <p:nvPr/>
        </p:nvSpPr>
        <p:spPr>
          <a:xfrm>
            <a:off x="1259632" y="2205056"/>
            <a:ext cx="1368152" cy="1169551"/>
          </a:xfrm>
          <a:prstGeom prst="rect">
            <a:avLst/>
          </a:prstGeom>
          <a:noFill/>
        </p:spPr>
        <p:txBody>
          <a:bodyPr wrap="square" rtlCol="0">
            <a:spAutoFit/>
          </a:bodyPr>
          <a:lstStyle/>
          <a:p>
            <a:r>
              <a:rPr lang="es-ES" dirty="0"/>
              <a:t>Nombre</a:t>
            </a:r>
          </a:p>
          <a:p>
            <a:endParaRPr lang="es-ES" dirty="0"/>
          </a:p>
          <a:p>
            <a:r>
              <a:rPr lang="es-ES" dirty="0"/>
              <a:t>Descripción </a:t>
            </a:r>
          </a:p>
          <a:p>
            <a:endParaRPr lang="es-ES" dirty="0"/>
          </a:p>
          <a:p>
            <a:r>
              <a:rPr lang="es-ES" dirty="0"/>
              <a:t>Tipo de valor</a:t>
            </a:r>
          </a:p>
        </p:txBody>
      </p:sp>
      <p:sp>
        <p:nvSpPr>
          <p:cNvPr id="14" name="13 CuadroTexto"/>
          <p:cNvSpPr txBox="1"/>
          <p:nvPr/>
        </p:nvSpPr>
        <p:spPr>
          <a:xfrm>
            <a:off x="45834" y="2635942"/>
            <a:ext cx="971741" cy="307777"/>
          </a:xfrm>
          <a:prstGeom prst="rect">
            <a:avLst/>
          </a:prstGeom>
          <a:noFill/>
        </p:spPr>
        <p:txBody>
          <a:bodyPr wrap="none" rtlCol="0">
            <a:spAutoFit/>
          </a:bodyPr>
          <a:lstStyle/>
          <a:p>
            <a:r>
              <a:rPr lang="es-ES" b="1" u="sng" dirty="0"/>
              <a:t>Criterios </a:t>
            </a:r>
          </a:p>
        </p:txBody>
      </p:sp>
      <p:sp>
        <p:nvSpPr>
          <p:cNvPr id="15" name="14 Abrir llave"/>
          <p:cNvSpPr/>
          <p:nvPr/>
        </p:nvSpPr>
        <p:spPr>
          <a:xfrm>
            <a:off x="1017574" y="2205056"/>
            <a:ext cx="242057" cy="1169551"/>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b="1" dirty="0">
              <a:solidFill>
                <a:schemeClr val="tx1">
                  <a:lumMod val="95000"/>
                  <a:lumOff val="5000"/>
                </a:schemeClr>
              </a:solidFill>
            </a:endParaRPr>
          </a:p>
        </p:txBody>
      </p:sp>
    </p:spTree>
    <p:extLst>
      <p:ext uri="{BB962C8B-B14F-4D97-AF65-F5344CB8AC3E}">
        <p14:creationId xmlns:p14="http://schemas.microsoft.com/office/powerpoint/2010/main" val="1185774529"/>
      </p:ext>
    </p:extLst>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7" name="6 Título"/>
          <p:cNvSpPr>
            <a:spLocks noGrp="1"/>
          </p:cNvSpPr>
          <p:nvPr>
            <p:ph type="title"/>
          </p:nvPr>
        </p:nvSpPr>
        <p:spPr>
          <a:xfrm>
            <a:off x="2051720" y="555526"/>
            <a:ext cx="5718600" cy="503098"/>
          </a:xfrm>
        </p:spPr>
        <p:txBody>
          <a:bodyPr/>
          <a:lstStyle/>
          <a:p>
            <a:pPr algn="ctr"/>
            <a:r>
              <a:rPr lang="es-ES" sz="2000" dirty="0"/>
              <a:t>3.5  Software </a:t>
            </a:r>
          </a:p>
        </p:txBody>
      </p:sp>
      <p:sp>
        <p:nvSpPr>
          <p:cNvPr id="9" name="CuadroTexto 8">
            <a:extLst>
              <a:ext uri="{FF2B5EF4-FFF2-40B4-BE49-F238E27FC236}">
                <a16:creationId xmlns:a16="http://schemas.microsoft.com/office/drawing/2014/main" id="{B755462E-9CBE-2C4E-AB96-91BA38DBD67B}"/>
              </a:ext>
            </a:extLst>
          </p:cNvPr>
          <p:cNvSpPr txBox="1"/>
          <p:nvPr/>
        </p:nvSpPr>
        <p:spPr>
          <a:xfrm>
            <a:off x="3265587" y="1635646"/>
            <a:ext cx="4032448" cy="830997"/>
          </a:xfrm>
          <a:prstGeom prst="rect">
            <a:avLst/>
          </a:prstGeom>
          <a:noFill/>
        </p:spPr>
        <p:txBody>
          <a:bodyPr wrap="square" rtlCol="0">
            <a:spAutoFit/>
          </a:bodyPr>
          <a:lstStyle/>
          <a:p>
            <a:r>
              <a:rPr lang="es-ES_tradnl" sz="1600" dirty="0">
                <a:solidFill>
                  <a:schemeClr val="bg1"/>
                </a:solidFill>
              </a:rPr>
              <a:t>- Sistema operativo </a:t>
            </a:r>
          </a:p>
          <a:p>
            <a:endParaRPr lang="es-ES_tradnl" sz="1600" dirty="0">
              <a:solidFill>
                <a:schemeClr val="bg1"/>
              </a:solidFill>
            </a:endParaRPr>
          </a:p>
          <a:p>
            <a:r>
              <a:rPr lang="es-ES_tradnl" sz="1600" dirty="0">
                <a:solidFill>
                  <a:schemeClr val="bg1"/>
                </a:solidFill>
              </a:rPr>
              <a:t>- Lenguajes de programación disponibles</a:t>
            </a:r>
          </a:p>
        </p:txBody>
      </p:sp>
      <p:sp>
        <p:nvSpPr>
          <p:cNvPr id="13" name="12 CuadroTexto"/>
          <p:cNvSpPr txBox="1"/>
          <p:nvPr/>
        </p:nvSpPr>
        <p:spPr>
          <a:xfrm>
            <a:off x="1259632" y="2205056"/>
            <a:ext cx="1368152" cy="1169551"/>
          </a:xfrm>
          <a:prstGeom prst="rect">
            <a:avLst/>
          </a:prstGeom>
          <a:noFill/>
        </p:spPr>
        <p:txBody>
          <a:bodyPr wrap="square" rtlCol="0">
            <a:spAutoFit/>
          </a:bodyPr>
          <a:lstStyle/>
          <a:p>
            <a:r>
              <a:rPr lang="es-ES" dirty="0"/>
              <a:t>Nombre</a:t>
            </a:r>
          </a:p>
          <a:p>
            <a:endParaRPr lang="es-ES" dirty="0"/>
          </a:p>
          <a:p>
            <a:r>
              <a:rPr lang="es-ES" dirty="0"/>
              <a:t>Descripción </a:t>
            </a:r>
          </a:p>
          <a:p>
            <a:endParaRPr lang="es-ES" dirty="0"/>
          </a:p>
          <a:p>
            <a:r>
              <a:rPr lang="es-ES" dirty="0"/>
              <a:t>Tipo de valor</a:t>
            </a:r>
          </a:p>
        </p:txBody>
      </p:sp>
      <p:sp>
        <p:nvSpPr>
          <p:cNvPr id="14" name="13 CuadroTexto"/>
          <p:cNvSpPr txBox="1"/>
          <p:nvPr/>
        </p:nvSpPr>
        <p:spPr>
          <a:xfrm>
            <a:off x="45834" y="2635942"/>
            <a:ext cx="971741" cy="307777"/>
          </a:xfrm>
          <a:prstGeom prst="rect">
            <a:avLst/>
          </a:prstGeom>
          <a:noFill/>
        </p:spPr>
        <p:txBody>
          <a:bodyPr wrap="none" rtlCol="0">
            <a:spAutoFit/>
          </a:bodyPr>
          <a:lstStyle/>
          <a:p>
            <a:r>
              <a:rPr lang="es-ES" b="1" u="sng" dirty="0"/>
              <a:t>Criterios </a:t>
            </a:r>
          </a:p>
        </p:txBody>
      </p:sp>
      <p:sp>
        <p:nvSpPr>
          <p:cNvPr id="15" name="14 Abrir llave"/>
          <p:cNvSpPr/>
          <p:nvPr/>
        </p:nvSpPr>
        <p:spPr>
          <a:xfrm>
            <a:off x="1017574" y="2205056"/>
            <a:ext cx="242057" cy="1169551"/>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b="1" dirty="0">
              <a:solidFill>
                <a:schemeClr val="tx1">
                  <a:lumMod val="95000"/>
                  <a:lumOff val="5000"/>
                </a:schemeClr>
              </a:solidFill>
            </a:endParaRPr>
          </a:p>
        </p:txBody>
      </p:sp>
    </p:spTree>
    <p:extLst>
      <p:ext uri="{BB962C8B-B14F-4D97-AF65-F5344CB8AC3E}">
        <p14:creationId xmlns:p14="http://schemas.microsoft.com/office/powerpoint/2010/main" val="3479701900"/>
      </p:ext>
    </p:extLst>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200"/>
        <p:cNvGrpSpPr/>
        <p:nvPr/>
      </p:nvGrpSpPr>
      <p:grpSpPr>
        <a:xfrm>
          <a:off x="0" y="0"/>
          <a:ext cx="0" cy="0"/>
          <a:chOff x="0" y="0"/>
          <a:chExt cx="0" cy="0"/>
        </a:xfrm>
      </p:grpSpPr>
      <p:sp>
        <p:nvSpPr>
          <p:cNvPr id="201" name="Shape 201"/>
          <p:cNvSpPr txBox="1">
            <a:spLocks noGrp="1"/>
          </p:cNvSpPr>
          <p:nvPr>
            <p:ph type="ctrTitle" idx="4294967295"/>
          </p:nvPr>
        </p:nvSpPr>
        <p:spPr>
          <a:xfrm>
            <a:off x="323528" y="694752"/>
            <a:ext cx="6248371" cy="2208300"/>
          </a:xfrm>
          <a:prstGeom prst="rect">
            <a:avLst/>
          </a:prstGeom>
          <a:noFill/>
          <a:ln>
            <a:noFill/>
          </a:ln>
        </p:spPr>
        <p:txBody>
          <a:bodyPr lIns="91425" tIns="91425" rIns="91425" bIns="91425" anchor="b" anchorCtr="0">
            <a:noAutofit/>
          </a:bodyPr>
          <a:lstStyle/>
          <a:p>
            <a:pPr lvl="0" algn="ctr">
              <a:buSzPct val="25000"/>
            </a:pPr>
            <a:r>
              <a:rPr lang="en" sz="3600" dirty="0"/>
              <a:t>4. </a:t>
            </a:r>
            <a:r>
              <a:rPr lang="es-ES" sz="3600" dirty="0"/>
              <a:t>Evaluación de los criterios por tecnología </a:t>
            </a:r>
            <a:br>
              <a:rPr lang="es-ES" sz="3600" dirty="0"/>
            </a:br>
            <a:endParaRPr dirty="0"/>
          </a:p>
          <a:p>
            <a:pPr marL="0" marR="0" lvl="0" indent="0" algn="ctr" rtl="0">
              <a:lnSpc>
                <a:spcPct val="100000"/>
              </a:lnSpc>
              <a:spcBef>
                <a:spcPts val="0"/>
              </a:spcBef>
              <a:spcAft>
                <a:spcPts val="0"/>
              </a:spcAft>
              <a:buClr>
                <a:srgbClr val="FFFFFF"/>
              </a:buClr>
              <a:buSzPct val="25000"/>
              <a:buFont typeface="Muli"/>
              <a:buNone/>
            </a:pPr>
            <a:endParaRPr sz="3000" dirty="0"/>
          </a:p>
        </p:txBody>
      </p:sp>
      <p:grpSp>
        <p:nvGrpSpPr>
          <p:cNvPr id="2" name="Shape 202"/>
          <p:cNvGrpSpPr/>
          <p:nvPr/>
        </p:nvGrpSpPr>
        <p:grpSpPr>
          <a:xfrm>
            <a:off x="1576734" y="3190213"/>
            <a:ext cx="1695188" cy="1364480"/>
            <a:chOff x="568950" y="3686775"/>
            <a:chExt cx="472500" cy="363000"/>
          </a:xfrm>
        </p:grpSpPr>
        <p:sp>
          <p:nvSpPr>
            <p:cNvPr id="203" name="Shape 203"/>
            <p:cNvSpPr/>
            <p:nvPr/>
          </p:nvSpPr>
          <p:spPr>
            <a:xfrm>
              <a:off x="568950" y="3686775"/>
              <a:ext cx="472500" cy="363000"/>
            </a:xfrm>
            <a:custGeom>
              <a:avLst/>
              <a:gdLst/>
              <a:ahLst/>
              <a:cxnLst/>
              <a:rect l="0" t="0" r="0" b="0"/>
              <a:pathLst>
                <a:path w="120000" h="120000" fill="none" extrusionOk="0">
                  <a:moveTo>
                    <a:pt x="120000" y="66042"/>
                  </a:moveTo>
                  <a:lnTo>
                    <a:pt x="120000" y="66042"/>
                  </a:lnTo>
                  <a:lnTo>
                    <a:pt x="118761" y="67051"/>
                  </a:lnTo>
                  <a:lnTo>
                    <a:pt x="117523" y="67655"/>
                  </a:lnTo>
                  <a:lnTo>
                    <a:pt x="116133" y="68051"/>
                  </a:lnTo>
                  <a:lnTo>
                    <a:pt x="114742" y="68051"/>
                  </a:lnTo>
                  <a:lnTo>
                    <a:pt x="113346" y="67655"/>
                  </a:lnTo>
                  <a:lnTo>
                    <a:pt x="112114" y="67051"/>
                  </a:lnTo>
                  <a:lnTo>
                    <a:pt x="111028" y="66241"/>
                  </a:lnTo>
                  <a:lnTo>
                    <a:pt x="110101" y="65232"/>
                  </a:lnTo>
                  <a:lnTo>
                    <a:pt x="110101" y="65232"/>
                  </a:lnTo>
                  <a:lnTo>
                    <a:pt x="109479" y="64025"/>
                  </a:lnTo>
                  <a:lnTo>
                    <a:pt x="109015" y="62620"/>
                  </a:lnTo>
                  <a:lnTo>
                    <a:pt x="109015" y="61206"/>
                  </a:lnTo>
                  <a:lnTo>
                    <a:pt x="109174" y="59801"/>
                  </a:lnTo>
                  <a:lnTo>
                    <a:pt x="109479" y="58594"/>
                  </a:lnTo>
                  <a:lnTo>
                    <a:pt x="110101" y="57387"/>
                  </a:lnTo>
                  <a:lnTo>
                    <a:pt x="111028" y="56577"/>
                  </a:lnTo>
                  <a:lnTo>
                    <a:pt x="112114" y="56172"/>
                  </a:lnTo>
                  <a:lnTo>
                    <a:pt x="112114" y="56172"/>
                  </a:lnTo>
                  <a:lnTo>
                    <a:pt x="112730" y="55974"/>
                  </a:lnTo>
                  <a:lnTo>
                    <a:pt x="113193" y="55974"/>
                  </a:lnTo>
                  <a:lnTo>
                    <a:pt x="113657" y="56172"/>
                  </a:lnTo>
                  <a:lnTo>
                    <a:pt x="114120" y="56379"/>
                  </a:lnTo>
                  <a:lnTo>
                    <a:pt x="114431" y="56784"/>
                  </a:lnTo>
                  <a:lnTo>
                    <a:pt x="114584" y="57181"/>
                  </a:lnTo>
                  <a:lnTo>
                    <a:pt x="114895" y="58387"/>
                  </a:lnTo>
                  <a:lnTo>
                    <a:pt x="114742" y="59603"/>
                  </a:lnTo>
                  <a:lnTo>
                    <a:pt x="114431" y="60810"/>
                  </a:lnTo>
                  <a:lnTo>
                    <a:pt x="113968" y="61810"/>
                  </a:lnTo>
                  <a:lnTo>
                    <a:pt x="113193" y="62818"/>
                  </a:lnTo>
                  <a:lnTo>
                    <a:pt x="113193" y="62818"/>
                  </a:lnTo>
                  <a:lnTo>
                    <a:pt x="111955" y="63629"/>
                  </a:lnTo>
                  <a:lnTo>
                    <a:pt x="110717" y="64232"/>
                  </a:lnTo>
                  <a:lnTo>
                    <a:pt x="109326" y="64430"/>
                  </a:lnTo>
                  <a:lnTo>
                    <a:pt x="107936" y="64430"/>
                  </a:lnTo>
                  <a:lnTo>
                    <a:pt x="107936" y="64430"/>
                  </a:lnTo>
                  <a:lnTo>
                    <a:pt x="107161" y="64430"/>
                  </a:lnTo>
                  <a:lnTo>
                    <a:pt x="106546" y="64232"/>
                  </a:lnTo>
                  <a:lnTo>
                    <a:pt x="106082" y="64025"/>
                  </a:lnTo>
                  <a:lnTo>
                    <a:pt x="105619" y="63629"/>
                  </a:lnTo>
                  <a:lnTo>
                    <a:pt x="105307" y="63224"/>
                  </a:lnTo>
                  <a:lnTo>
                    <a:pt x="105155" y="62413"/>
                  </a:lnTo>
                  <a:lnTo>
                    <a:pt x="104996" y="60603"/>
                  </a:lnTo>
                  <a:lnTo>
                    <a:pt x="104996" y="60603"/>
                  </a:lnTo>
                  <a:lnTo>
                    <a:pt x="104844" y="57991"/>
                  </a:lnTo>
                  <a:lnTo>
                    <a:pt x="104685" y="55370"/>
                  </a:lnTo>
                  <a:lnTo>
                    <a:pt x="104380" y="52750"/>
                  </a:lnTo>
                  <a:lnTo>
                    <a:pt x="103917" y="50137"/>
                  </a:lnTo>
                  <a:lnTo>
                    <a:pt x="103295" y="47517"/>
                  </a:lnTo>
                  <a:lnTo>
                    <a:pt x="102679" y="45103"/>
                  </a:lnTo>
                  <a:lnTo>
                    <a:pt x="101904" y="42689"/>
                  </a:lnTo>
                  <a:lnTo>
                    <a:pt x="100977" y="40267"/>
                  </a:lnTo>
                  <a:lnTo>
                    <a:pt x="100050" y="38060"/>
                  </a:lnTo>
                  <a:lnTo>
                    <a:pt x="98965" y="35637"/>
                  </a:lnTo>
                  <a:lnTo>
                    <a:pt x="97733" y="33629"/>
                  </a:lnTo>
                  <a:lnTo>
                    <a:pt x="96495" y="31413"/>
                  </a:lnTo>
                  <a:lnTo>
                    <a:pt x="95098" y="29396"/>
                  </a:lnTo>
                  <a:lnTo>
                    <a:pt x="93707" y="27387"/>
                  </a:lnTo>
                  <a:lnTo>
                    <a:pt x="92165" y="25577"/>
                  </a:lnTo>
                  <a:lnTo>
                    <a:pt x="90615" y="23758"/>
                  </a:lnTo>
                  <a:lnTo>
                    <a:pt x="88914" y="21948"/>
                  </a:lnTo>
                  <a:lnTo>
                    <a:pt x="87060" y="20336"/>
                  </a:lnTo>
                  <a:lnTo>
                    <a:pt x="85206" y="18724"/>
                  </a:lnTo>
                  <a:lnTo>
                    <a:pt x="83352" y="17318"/>
                  </a:lnTo>
                  <a:lnTo>
                    <a:pt x="81339" y="15905"/>
                  </a:lnTo>
                  <a:lnTo>
                    <a:pt x="79326" y="14698"/>
                  </a:lnTo>
                  <a:lnTo>
                    <a:pt x="77320" y="13491"/>
                  </a:lnTo>
                  <a:lnTo>
                    <a:pt x="75155" y="12482"/>
                  </a:lnTo>
                  <a:lnTo>
                    <a:pt x="72990" y="11482"/>
                  </a:lnTo>
                  <a:lnTo>
                    <a:pt x="70666" y="10672"/>
                  </a:lnTo>
                  <a:lnTo>
                    <a:pt x="68349" y="10068"/>
                  </a:lnTo>
                  <a:lnTo>
                    <a:pt x="66031" y="9465"/>
                  </a:lnTo>
                  <a:lnTo>
                    <a:pt x="63707" y="9060"/>
                  </a:lnTo>
                  <a:lnTo>
                    <a:pt x="61238" y="8663"/>
                  </a:lnTo>
                  <a:lnTo>
                    <a:pt x="58761" y="8456"/>
                  </a:lnTo>
                  <a:lnTo>
                    <a:pt x="56285" y="8456"/>
                  </a:lnTo>
                  <a:lnTo>
                    <a:pt x="56285" y="8456"/>
                  </a:lnTo>
                  <a:lnTo>
                    <a:pt x="52888" y="8456"/>
                  </a:lnTo>
                  <a:lnTo>
                    <a:pt x="49485" y="8861"/>
                  </a:lnTo>
                  <a:lnTo>
                    <a:pt x="46082" y="9465"/>
                  </a:lnTo>
                  <a:lnTo>
                    <a:pt x="42838" y="10473"/>
                  </a:lnTo>
                  <a:lnTo>
                    <a:pt x="42838" y="10473"/>
                  </a:lnTo>
                  <a:lnTo>
                    <a:pt x="41904" y="8663"/>
                  </a:lnTo>
                  <a:lnTo>
                    <a:pt x="40977" y="7249"/>
                  </a:lnTo>
                  <a:lnTo>
                    <a:pt x="39898" y="5844"/>
                  </a:lnTo>
                  <a:lnTo>
                    <a:pt x="38971" y="4637"/>
                  </a:lnTo>
                  <a:lnTo>
                    <a:pt x="37885" y="3629"/>
                  </a:lnTo>
                  <a:lnTo>
                    <a:pt x="36958" y="2818"/>
                  </a:lnTo>
                  <a:lnTo>
                    <a:pt x="34946" y="1612"/>
                  </a:lnTo>
                  <a:lnTo>
                    <a:pt x="33250" y="810"/>
                  </a:lnTo>
                  <a:lnTo>
                    <a:pt x="31853" y="405"/>
                  </a:lnTo>
                  <a:lnTo>
                    <a:pt x="30615" y="0"/>
                  </a:lnTo>
                  <a:lnTo>
                    <a:pt x="30615" y="0"/>
                  </a:lnTo>
                  <a:lnTo>
                    <a:pt x="30000" y="1612"/>
                  </a:lnTo>
                  <a:lnTo>
                    <a:pt x="29384" y="3224"/>
                  </a:lnTo>
                  <a:lnTo>
                    <a:pt x="28761" y="5637"/>
                  </a:lnTo>
                  <a:lnTo>
                    <a:pt x="28146" y="8258"/>
                  </a:lnTo>
                  <a:lnTo>
                    <a:pt x="27834" y="11482"/>
                  </a:lnTo>
                  <a:lnTo>
                    <a:pt x="27682" y="14698"/>
                  </a:lnTo>
                  <a:lnTo>
                    <a:pt x="27682" y="16516"/>
                  </a:lnTo>
                  <a:lnTo>
                    <a:pt x="27987" y="18327"/>
                  </a:lnTo>
                  <a:lnTo>
                    <a:pt x="27987" y="18327"/>
                  </a:lnTo>
                  <a:lnTo>
                    <a:pt x="25822" y="20137"/>
                  </a:lnTo>
                  <a:lnTo>
                    <a:pt x="23352" y="22551"/>
                  </a:lnTo>
                  <a:lnTo>
                    <a:pt x="20723" y="25974"/>
                  </a:lnTo>
                  <a:lnTo>
                    <a:pt x="17936" y="29801"/>
                  </a:lnTo>
                  <a:lnTo>
                    <a:pt x="15307" y="34025"/>
                  </a:lnTo>
                  <a:lnTo>
                    <a:pt x="12838" y="38456"/>
                  </a:lnTo>
                  <a:lnTo>
                    <a:pt x="11752" y="40879"/>
                  </a:lnTo>
                  <a:lnTo>
                    <a:pt x="10825" y="43292"/>
                  </a:lnTo>
                  <a:lnTo>
                    <a:pt x="9898" y="45706"/>
                  </a:lnTo>
                  <a:lnTo>
                    <a:pt x="9276" y="47922"/>
                  </a:lnTo>
                  <a:lnTo>
                    <a:pt x="3555" y="47922"/>
                  </a:lnTo>
                  <a:lnTo>
                    <a:pt x="3555" y="47922"/>
                  </a:lnTo>
                  <a:lnTo>
                    <a:pt x="2939" y="48120"/>
                  </a:lnTo>
                  <a:lnTo>
                    <a:pt x="2165" y="48327"/>
                  </a:lnTo>
                  <a:lnTo>
                    <a:pt x="1549" y="48724"/>
                  </a:lnTo>
                  <a:lnTo>
                    <a:pt x="1085" y="49327"/>
                  </a:lnTo>
                  <a:lnTo>
                    <a:pt x="622" y="49931"/>
                  </a:lnTo>
                  <a:lnTo>
                    <a:pt x="311" y="50741"/>
                  </a:lnTo>
                  <a:lnTo>
                    <a:pt x="158" y="51749"/>
                  </a:lnTo>
                  <a:lnTo>
                    <a:pt x="0" y="52551"/>
                  </a:lnTo>
                  <a:lnTo>
                    <a:pt x="0" y="71077"/>
                  </a:lnTo>
                  <a:lnTo>
                    <a:pt x="0" y="71077"/>
                  </a:lnTo>
                  <a:lnTo>
                    <a:pt x="158" y="72085"/>
                  </a:lnTo>
                  <a:lnTo>
                    <a:pt x="311" y="72887"/>
                  </a:lnTo>
                  <a:lnTo>
                    <a:pt x="622" y="73689"/>
                  </a:lnTo>
                  <a:lnTo>
                    <a:pt x="1085" y="74293"/>
                  </a:lnTo>
                  <a:lnTo>
                    <a:pt x="1549" y="74896"/>
                  </a:lnTo>
                  <a:lnTo>
                    <a:pt x="2165" y="75301"/>
                  </a:lnTo>
                  <a:lnTo>
                    <a:pt x="2939" y="75706"/>
                  </a:lnTo>
                  <a:lnTo>
                    <a:pt x="3555" y="75706"/>
                  </a:lnTo>
                  <a:lnTo>
                    <a:pt x="9587" y="75706"/>
                  </a:lnTo>
                  <a:lnTo>
                    <a:pt x="9587" y="75706"/>
                  </a:lnTo>
                  <a:lnTo>
                    <a:pt x="10050" y="77318"/>
                  </a:lnTo>
                  <a:lnTo>
                    <a:pt x="10673" y="79129"/>
                  </a:lnTo>
                  <a:lnTo>
                    <a:pt x="12215" y="82551"/>
                  </a:lnTo>
                  <a:lnTo>
                    <a:pt x="14069" y="85775"/>
                  </a:lnTo>
                  <a:lnTo>
                    <a:pt x="16393" y="88991"/>
                  </a:lnTo>
                  <a:lnTo>
                    <a:pt x="18869" y="92017"/>
                  </a:lnTo>
                  <a:lnTo>
                    <a:pt x="21650" y="94836"/>
                  </a:lnTo>
                  <a:lnTo>
                    <a:pt x="24742" y="97448"/>
                  </a:lnTo>
                  <a:lnTo>
                    <a:pt x="27987" y="99465"/>
                  </a:lnTo>
                  <a:lnTo>
                    <a:pt x="27987" y="119999"/>
                  </a:lnTo>
                  <a:lnTo>
                    <a:pt x="32317" y="119999"/>
                  </a:lnTo>
                  <a:lnTo>
                    <a:pt x="40050" y="106310"/>
                  </a:lnTo>
                  <a:lnTo>
                    <a:pt x="40050" y="106310"/>
                  </a:lnTo>
                  <a:lnTo>
                    <a:pt x="43917" y="107715"/>
                  </a:lnTo>
                  <a:lnTo>
                    <a:pt x="47936" y="108525"/>
                  </a:lnTo>
                  <a:lnTo>
                    <a:pt x="52114" y="109129"/>
                  </a:lnTo>
                  <a:lnTo>
                    <a:pt x="56285" y="109327"/>
                  </a:lnTo>
                  <a:lnTo>
                    <a:pt x="56285" y="109327"/>
                  </a:lnTo>
                  <a:lnTo>
                    <a:pt x="60463" y="109129"/>
                  </a:lnTo>
                  <a:lnTo>
                    <a:pt x="64641" y="108525"/>
                  </a:lnTo>
                  <a:lnTo>
                    <a:pt x="68660" y="107715"/>
                  </a:lnTo>
                  <a:lnTo>
                    <a:pt x="72526" y="106310"/>
                  </a:lnTo>
                  <a:lnTo>
                    <a:pt x="79949" y="119999"/>
                  </a:lnTo>
                  <a:lnTo>
                    <a:pt x="84742" y="119999"/>
                  </a:lnTo>
                  <a:lnTo>
                    <a:pt x="84742" y="99465"/>
                  </a:lnTo>
                  <a:lnTo>
                    <a:pt x="84742" y="99465"/>
                  </a:lnTo>
                  <a:lnTo>
                    <a:pt x="86907" y="98258"/>
                  </a:lnTo>
                  <a:lnTo>
                    <a:pt x="88914" y="96844"/>
                  </a:lnTo>
                  <a:lnTo>
                    <a:pt x="90774" y="95439"/>
                  </a:lnTo>
                  <a:lnTo>
                    <a:pt x="92628" y="93827"/>
                  </a:lnTo>
                  <a:lnTo>
                    <a:pt x="94330" y="92017"/>
                  </a:lnTo>
                  <a:lnTo>
                    <a:pt x="95873" y="90198"/>
                  </a:lnTo>
                  <a:lnTo>
                    <a:pt x="97422" y="88189"/>
                  </a:lnTo>
                  <a:lnTo>
                    <a:pt x="98812" y="85974"/>
                  </a:lnTo>
                  <a:lnTo>
                    <a:pt x="99892" y="83758"/>
                  </a:lnTo>
                  <a:lnTo>
                    <a:pt x="100977" y="81543"/>
                  </a:lnTo>
                  <a:lnTo>
                    <a:pt x="102057" y="79129"/>
                  </a:lnTo>
                  <a:lnTo>
                    <a:pt x="102831" y="76508"/>
                  </a:lnTo>
                  <a:lnTo>
                    <a:pt x="103606" y="73896"/>
                  </a:lnTo>
                  <a:lnTo>
                    <a:pt x="104069" y="71077"/>
                  </a:lnTo>
                  <a:lnTo>
                    <a:pt x="104533" y="68258"/>
                  </a:lnTo>
                  <a:lnTo>
                    <a:pt x="104844" y="65439"/>
                  </a:lnTo>
                  <a:lnTo>
                    <a:pt x="104844" y="65439"/>
                  </a:lnTo>
                  <a:lnTo>
                    <a:pt x="104844" y="6281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04" name="Shape 204"/>
            <p:cNvSpPr/>
            <p:nvPr/>
          </p:nvSpPr>
          <p:spPr>
            <a:xfrm>
              <a:off x="645650" y="3820725"/>
              <a:ext cx="34200" cy="34200"/>
            </a:xfrm>
            <a:custGeom>
              <a:avLst/>
              <a:gdLst/>
              <a:ahLst/>
              <a:cxnLst/>
              <a:rect l="0" t="0" r="0" b="0"/>
              <a:pathLst>
                <a:path w="120000" h="120000" fill="none" extrusionOk="0">
                  <a:moveTo>
                    <a:pt x="60043" y="119912"/>
                  </a:moveTo>
                  <a:lnTo>
                    <a:pt x="60043" y="119912"/>
                  </a:lnTo>
                  <a:lnTo>
                    <a:pt x="47208" y="117802"/>
                  </a:lnTo>
                  <a:lnTo>
                    <a:pt x="36483" y="115692"/>
                  </a:lnTo>
                  <a:lnTo>
                    <a:pt x="25758" y="109274"/>
                  </a:lnTo>
                  <a:lnTo>
                    <a:pt x="17230" y="102857"/>
                  </a:lnTo>
                  <a:lnTo>
                    <a:pt x="10813" y="94241"/>
                  </a:lnTo>
                  <a:lnTo>
                    <a:pt x="4395" y="83516"/>
                  </a:lnTo>
                  <a:lnTo>
                    <a:pt x="2197" y="72879"/>
                  </a:lnTo>
                  <a:lnTo>
                    <a:pt x="87" y="59956"/>
                  </a:lnTo>
                  <a:lnTo>
                    <a:pt x="87" y="59956"/>
                  </a:lnTo>
                  <a:lnTo>
                    <a:pt x="2197" y="47120"/>
                  </a:lnTo>
                  <a:lnTo>
                    <a:pt x="4395" y="36483"/>
                  </a:lnTo>
                  <a:lnTo>
                    <a:pt x="10813" y="27868"/>
                  </a:lnTo>
                  <a:lnTo>
                    <a:pt x="17230" y="17142"/>
                  </a:lnTo>
                  <a:lnTo>
                    <a:pt x="25758" y="10725"/>
                  </a:lnTo>
                  <a:lnTo>
                    <a:pt x="36483" y="6505"/>
                  </a:lnTo>
                  <a:lnTo>
                    <a:pt x="47208" y="2197"/>
                  </a:lnTo>
                  <a:lnTo>
                    <a:pt x="60043" y="87"/>
                  </a:lnTo>
                  <a:lnTo>
                    <a:pt x="60043" y="87"/>
                  </a:lnTo>
                  <a:lnTo>
                    <a:pt x="70769" y="2197"/>
                  </a:lnTo>
                  <a:lnTo>
                    <a:pt x="83604" y="6505"/>
                  </a:lnTo>
                  <a:lnTo>
                    <a:pt x="92131" y="10725"/>
                  </a:lnTo>
                  <a:lnTo>
                    <a:pt x="102857" y="17142"/>
                  </a:lnTo>
                  <a:lnTo>
                    <a:pt x="109274" y="27868"/>
                  </a:lnTo>
                  <a:lnTo>
                    <a:pt x="113582" y="36483"/>
                  </a:lnTo>
                  <a:lnTo>
                    <a:pt x="117802" y="47120"/>
                  </a:lnTo>
                  <a:lnTo>
                    <a:pt x="120000" y="59956"/>
                  </a:lnTo>
                  <a:lnTo>
                    <a:pt x="120000" y="59956"/>
                  </a:lnTo>
                  <a:lnTo>
                    <a:pt x="117802" y="72879"/>
                  </a:lnTo>
                  <a:lnTo>
                    <a:pt x="113582" y="83516"/>
                  </a:lnTo>
                  <a:lnTo>
                    <a:pt x="109274" y="94241"/>
                  </a:lnTo>
                  <a:lnTo>
                    <a:pt x="102857" y="102857"/>
                  </a:lnTo>
                  <a:lnTo>
                    <a:pt x="92131" y="109274"/>
                  </a:lnTo>
                  <a:lnTo>
                    <a:pt x="83604" y="115692"/>
                  </a:lnTo>
                  <a:lnTo>
                    <a:pt x="70769" y="117802"/>
                  </a:lnTo>
                  <a:lnTo>
                    <a:pt x="60043" y="119912"/>
                  </a:lnTo>
                  <a:lnTo>
                    <a:pt x="60043" y="11991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05" name="Shape 205"/>
            <p:cNvSpPr/>
            <p:nvPr/>
          </p:nvSpPr>
          <p:spPr>
            <a:xfrm>
              <a:off x="747950" y="3753750"/>
              <a:ext cx="85200" cy="12300"/>
            </a:xfrm>
            <a:custGeom>
              <a:avLst/>
              <a:gdLst/>
              <a:ahLst/>
              <a:cxnLst/>
              <a:rect l="0" t="0" r="0" b="0"/>
              <a:pathLst>
                <a:path w="120000" h="120000" fill="none" extrusionOk="0">
                  <a:moveTo>
                    <a:pt x="119964" y="120000"/>
                  </a:moveTo>
                  <a:lnTo>
                    <a:pt x="119964" y="120000"/>
                  </a:lnTo>
                  <a:lnTo>
                    <a:pt x="113104" y="90000"/>
                  </a:lnTo>
                  <a:lnTo>
                    <a:pt x="106279" y="65901"/>
                  </a:lnTo>
                  <a:lnTo>
                    <a:pt x="99419" y="47950"/>
                  </a:lnTo>
                  <a:lnTo>
                    <a:pt x="91715" y="30000"/>
                  </a:lnTo>
                  <a:lnTo>
                    <a:pt x="83975" y="18196"/>
                  </a:lnTo>
                  <a:lnTo>
                    <a:pt x="76270" y="6147"/>
                  </a:lnTo>
                  <a:lnTo>
                    <a:pt x="67722" y="0"/>
                  </a:lnTo>
                  <a:lnTo>
                    <a:pt x="59982" y="0"/>
                  </a:lnTo>
                  <a:lnTo>
                    <a:pt x="51433" y="0"/>
                  </a:lnTo>
                  <a:lnTo>
                    <a:pt x="43729" y="6147"/>
                  </a:lnTo>
                  <a:lnTo>
                    <a:pt x="35989" y="18196"/>
                  </a:lnTo>
                  <a:lnTo>
                    <a:pt x="28284" y="30000"/>
                  </a:lnTo>
                  <a:lnTo>
                    <a:pt x="20580" y="47950"/>
                  </a:lnTo>
                  <a:lnTo>
                    <a:pt x="12875" y="65901"/>
                  </a:lnTo>
                  <a:lnTo>
                    <a:pt x="6015" y="90000"/>
                  </a:lnTo>
                  <a:lnTo>
                    <a:pt x="35" y="1200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gr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312"/>
        <p:cNvGrpSpPr/>
        <p:nvPr/>
      </p:nvGrpSpPr>
      <p:grpSpPr>
        <a:xfrm>
          <a:off x="0" y="0"/>
          <a:ext cx="0" cy="0"/>
          <a:chOff x="0" y="0"/>
          <a:chExt cx="0" cy="0"/>
        </a:xfrm>
      </p:grpSpPr>
      <p:sp>
        <p:nvSpPr>
          <p:cNvPr id="313" name="Shape 313"/>
          <p:cNvSpPr/>
          <p:nvPr/>
        </p:nvSpPr>
        <p:spPr>
          <a:xfrm>
            <a:off x="4716016" y="627534"/>
            <a:ext cx="4032448" cy="3816424"/>
          </a:xfrm>
          <a:custGeom>
            <a:avLst/>
            <a:gdLst/>
            <a:ahLst/>
            <a:cxnLst/>
            <a:rect l="0" t="0" r="0" b="0"/>
            <a:pathLst>
              <a:path w="120000" h="120000" extrusionOk="0">
                <a:moveTo>
                  <a:pt x="60028" y="2480"/>
                </a:moveTo>
                <a:lnTo>
                  <a:pt x="60142" y="2553"/>
                </a:lnTo>
                <a:lnTo>
                  <a:pt x="60312" y="2626"/>
                </a:lnTo>
                <a:lnTo>
                  <a:pt x="60369" y="2844"/>
                </a:lnTo>
                <a:lnTo>
                  <a:pt x="60425" y="2990"/>
                </a:lnTo>
                <a:lnTo>
                  <a:pt x="60369" y="3209"/>
                </a:lnTo>
                <a:lnTo>
                  <a:pt x="60312" y="3428"/>
                </a:lnTo>
                <a:lnTo>
                  <a:pt x="60142" y="3501"/>
                </a:lnTo>
                <a:lnTo>
                  <a:pt x="60028" y="3574"/>
                </a:lnTo>
                <a:lnTo>
                  <a:pt x="59858" y="3501"/>
                </a:lnTo>
                <a:lnTo>
                  <a:pt x="59687" y="3428"/>
                </a:lnTo>
                <a:lnTo>
                  <a:pt x="59631" y="3209"/>
                </a:lnTo>
                <a:lnTo>
                  <a:pt x="59574" y="2990"/>
                </a:lnTo>
                <a:lnTo>
                  <a:pt x="59631" y="2844"/>
                </a:lnTo>
                <a:lnTo>
                  <a:pt x="59687" y="2626"/>
                </a:lnTo>
                <a:lnTo>
                  <a:pt x="59858" y="2553"/>
                </a:lnTo>
                <a:lnTo>
                  <a:pt x="60028" y="2480"/>
                </a:lnTo>
                <a:close/>
                <a:moveTo>
                  <a:pt x="115058" y="6346"/>
                </a:moveTo>
                <a:lnTo>
                  <a:pt x="115115" y="6419"/>
                </a:lnTo>
                <a:lnTo>
                  <a:pt x="115115" y="96292"/>
                </a:lnTo>
                <a:lnTo>
                  <a:pt x="4941" y="96292"/>
                </a:lnTo>
                <a:lnTo>
                  <a:pt x="4941" y="6419"/>
                </a:lnTo>
                <a:lnTo>
                  <a:pt x="4941" y="6346"/>
                </a:lnTo>
                <a:close/>
                <a:moveTo>
                  <a:pt x="2953" y="0"/>
                </a:moveTo>
                <a:lnTo>
                  <a:pt x="2669" y="73"/>
                </a:lnTo>
                <a:lnTo>
                  <a:pt x="2044" y="364"/>
                </a:lnTo>
                <a:lnTo>
                  <a:pt x="1477" y="729"/>
                </a:lnTo>
                <a:lnTo>
                  <a:pt x="966" y="1240"/>
                </a:lnTo>
                <a:lnTo>
                  <a:pt x="568" y="1896"/>
                </a:lnTo>
                <a:lnTo>
                  <a:pt x="227" y="2626"/>
                </a:lnTo>
                <a:lnTo>
                  <a:pt x="57" y="3428"/>
                </a:lnTo>
                <a:lnTo>
                  <a:pt x="0" y="3866"/>
                </a:lnTo>
                <a:lnTo>
                  <a:pt x="0" y="4303"/>
                </a:lnTo>
                <a:lnTo>
                  <a:pt x="0" y="98407"/>
                </a:lnTo>
                <a:lnTo>
                  <a:pt x="0" y="98844"/>
                </a:lnTo>
                <a:lnTo>
                  <a:pt x="57" y="99209"/>
                </a:lnTo>
                <a:lnTo>
                  <a:pt x="227" y="100011"/>
                </a:lnTo>
                <a:lnTo>
                  <a:pt x="568" y="100741"/>
                </a:lnTo>
                <a:lnTo>
                  <a:pt x="966" y="101397"/>
                </a:lnTo>
                <a:lnTo>
                  <a:pt x="1477" y="101908"/>
                </a:lnTo>
                <a:lnTo>
                  <a:pt x="2044" y="102346"/>
                </a:lnTo>
                <a:lnTo>
                  <a:pt x="2669" y="102564"/>
                </a:lnTo>
                <a:lnTo>
                  <a:pt x="2953" y="102638"/>
                </a:lnTo>
                <a:lnTo>
                  <a:pt x="117046" y="102638"/>
                </a:lnTo>
                <a:lnTo>
                  <a:pt x="117387" y="102564"/>
                </a:lnTo>
                <a:lnTo>
                  <a:pt x="118012" y="102346"/>
                </a:lnTo>
                <a:lnTo>
                  <a:pt x="118580" y="101908"/>
                </a:lnTo>
                <a:lnTo>
                  <a:pt x="119034" y="101397"/>
                </a:lnTo>
                <a:lnTo>
                  <a:pt x="119431" y="100741"/>
                </a:lnTo>
                <a:lnTo>
                  <a:pt x="119772" y="100011"/>
                </a:lnTo>
                <a:lnTo>
                  <a:pt x="119943" y="99209"/>
                </a:lnTo>
                <a:lnTo>
                  <a:pt x="120000" y="98844"/>
                </a:lnTo>
                <a:lnTo>
                  <a:pt x="120000" y="98407"/>
                </a:lnTo>
                <a:lnTo>
                  <a:pt x="120000" y="4303"/>
                </a:lnTo>
                <a:lnTo>
                  <a:pt x="120000" y="3866"/>
                </a:lnTo>
                <a:lnTo>
                  <a:pt x="119943" y="3428"/>
                </a:lnTo>
                <a:lnTo>
                  <a:pt x="119772" y="2626"/>
                </a:lnTo>
                <a:lnTo>
                  <a:pt x="119431" y="1896"/>
                </a:lnTo>
                <a:lnTo>
                  <a:pt x="119034" y="1240"/>
                </a:lnTo>
                <a:lnTo>
                  <a:pt x="118580" y="729"/>
                </a:lnTo>
                <a:lnTo>
                  <a:pt x="118012" y="364"/>
                </a:lnTo>
                <a:lnTo>
                  <a:pt x="117387" y="73"/>
                </a:lnTo>
                <a:lnTo>
                  <a:pt x="117046" y="0"/>
                </a:lnTo>
                <a:close/>
                <a:moveTo>
                  <a:pt x="46285" y="102857"/>
                </a:moveTo>
                <a:lnTo>
                  <a:pt x="46057" y="106358"/>
                </a:lnTo>
                <a:lnTo>
                  <a:pt x="45774" y="109932"/>
                </a:lnTo>
                <a:lnTo>
                  <a:pt x="45490" y="113142"/>
                </a:lnTo>
                <a:lnTo>
                  <a:pt x="45149" y="115403"/>
                </a:lnTo>
                <a:lnTo>
                  <a:pt x="44979" y="116279"/>
                </a:lnTo>
                <a:lnTo>
                  <a:pt x="44865" y="116863"/>
                </a:lnTo>
                <a:lnTo>
                  <a:pt x="44694" y="117300"/>
                </a:lnTo>
                <a:lnTo>
                  <a:pt x="44525" y="117519"/>
                </a:lnTo>
                <a:lnTo>
                  <a:pt x="44070" y="117665"/>
                </a:lnTo>
                <a:lnTo>
                  <a:pt x="43331" y="117884"/>
                </a:lnTo>
                <a:lnTo>
                  <a:pt x="41571" y="118249"/>
                </a:lnTo>
                <a:lnTo>
                  <a:pt x="40208" y="118540"/>
                </a:lnTo>
                <a:lnTo>
                  <a:pt x="39697" y="118686"/>
                </a:lnTo>
                <a:lnTo>
                  <a:pt x="39413" y="118759"/>
                </a:lnTo>
                <a:lnTo>
                  <a:pt x="39356" y="118832"/>
                </a:lnTo>
                <a:lnTo>
                  <a:pt x="39356" y="119052"/>
                </a:lnTo>
                <a:lnTo>
                  <a:pt x="39413" y="119124"/>
                </a:lnTo>
                <a:lnTo>
                  <a:pt x="39810" y="119197"/>
                </a:lnTo>
                <a:lnTo>
                  <a:pt x="40492" y="119270"/>
                </a:lnTo>
                <a:lnTo>
                  <a:pt x="42991" y="119343"/>
                </a:lnTo>
                <a:lnTo>
                  <a:pt x="46910" y="119416"/>
                </a:lnTo>
                <a:lnTo>
                  <a:pt x="72863" y="119416"/>
                </a:lnTo>
                <a:lnTo>
                  <a:pt x="76724" y="119343"/>
                </a:lnTo>
                <a:lnTo>
                  <a:pt x="79223" y="119270"/>
                </a:lnTo>
                <a:lnTo>
                  <a:pt x="79962" y="119197"/>
                </a:lnTo>
                <a:lnTo>
                  <a:pt x="80360" y="119124"/>
                </a:lnTo>
                <a:lnTo>
                  <a:pt x="80416" y="119052"/>
                </a:lnTo>
                <a:lnTo>
                  <a:pt x="80416" y="118832"/>
                </a:lnTo>
                <a:lnTo>
                  <a:pt x="80360" y="118759"/>
                </a:lnTo>
                <a:lnTo>
                  <a:pt x="80075" y="118686"/>
                </a:lnTo>
                <a:lnTo>
                  <a:pt x="79564" y="118540"/>
                </a:lnTo>
                <a:lnTo>
                  <a:pt x="78201" y="118249"/>
                </a:lnTo>
                <a:lnTo>
                  <a:pt x="76441" y="117884"/>
                </a:lnTo>
                <a:lnTo>
                  <a:pt x="75703" y="117665"/>
                </a:lnTo>
                <a:lnTo>
                  <a:pt x="75248" y="117519"/>
                </a:lnTo>
                <a:lnTo>
                  <a:pt x="75078" y="117300"/>
                </a:lnTo>
                <a:lnTo>
                  <a:pt x="74907" y="116863"/>
                </a:lnTo>
                <a:lnTo>
                  <a:pt x="74737" y="116279"/>
                </a:lnTo>
                <a:lnTo>
                  <a:pt x="74624" y="115403"/>
                </a:lnTo>
                <a:lnTo>
                  <a:pt x="74282" y="113142"/>
                </a:lnTo>
                <a:lnTo>
                  <a:pt x="73942" y="109932"/>
                </a:lnTo>
                <a:lnTo>
                  <a:pt x="73658" y="106358"/>
                </a:lnTo>
                <a:lnTo>
                  <a:pt x="73488" y="102857"/>
                </a:lnTo>
                <a:close/>
                <a:moveTo>
                  <a:pt x="39697" y="119343"/>
                </a:moveTo>
                <a:lnTo>
                  <a:pt x="39697" y="119416"/>
                </a:lnTo>
                <a:lnTo>
                  <a:pt x="39697" y="119707"/>
                </a:lnTo>
                <a:lnTo>
                  <a:pt x="39754" y="119780"/>
                </a:lnTo>
                <a:lnTo>
                  <a:pt x="40832" y="119853"/>
                </a:lnTo>
                <a:lnTo>
                  <a:pt x="43900" y="119926"/>
                </a:lnTo>
                <a:lnTo>
                  <a:pt x="52191" y="120000"/>
                </a:lnTo>
                <a:lnTo>
                  <a:pt x="67581" y="120000"/>
                </a:lnTo>
                <a:lnTo>
                  <a:pt x="75816" y="119926"/>
                </a:lnTo>
                <a:lnTo>
                  <a:pt x="78940" y="119853"/>
                </a:lnTo>
                <a:lnTo>
                  <a:pt x="80019" y="119780"/>
                </a:lnTo>
                <a:lnTo>
                  <a:pt x="80075" y="119707"/>
                </a:lnTo>
                <a:lnTo>
                  <a:pt x="80075" y="119416"/>
                </a:lnTo>
                <a:lnTo>
                  <a:pt x="80019" y="119343"/>
                </a:lnTo>
                <a:lnTo>
                  <a:pt x="78712" y="119416"/>
                </a:lnTo>
                <a:lnTo>
                  <a:pt x="76327" y="119489"/>
                </a:lnTo>
                <a:lnTo>
                  <a:pt x="67638" y="119562"/>
                </a:lnTo>
                <a:lnTo>
                  <a:pt x="52134" y="119562"/>
                </a:lnTo>
                <a:lnTo>
                  <a:pt x="43445" y="119489"/>
                </a:lnTo>
                <a:lnTo>
                  <a:pt x="41060" y="119416"/>
                </a:lnTo>
                <a:lnTo>
                  <a:pt x="39754" y="119343"/>
                </a:lnTo>
                <a:close/>
              </a:path>
            </a:pathLst>
          </a:custGeom>
          <a:solidFill>
            <a:schemeClr val="tx2">
              <a:lumMod val="50000"/>
            </a:schemeClr>
          </a:solid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314" name="Shape 314"/>
          <p:cNvSpPr txBox="1">
            <a:spLocks noGrp="1"/>
          </p:cNvSpPr>
          <p:nvPr>
            <p:ph type="body" idx="4294967295"/>
          </p:nvPr>
        </p:nvSpPr>
        <p:spPr>
          <a:xfrm>
            <a:off x="611560" y="1419622"/>
            <a:ext cx="3672408" cy="849300"/>
          </a:xfrm>
          <a:prstGeom prst="rect">
            <a:avLst/>
          </a:prstGeom>
          <a:noFill/>
          <a:ln>
            <a:noFill/>
          </a:ln>
        </p:spPr>
        <p:txBody>
          <a:bodyPr lIns="91425" tIns="91425" rIns="91425" bIns="91425" anchor="t" anchorCtr="0">
            <a:noAutofit/>
          </a:bodyPr>
          <a:lstStyle/>
          <a:p>
            <a:pPr indent="0" algn="ctr">
              <a:buSzPct val="25000"/>
              <a:buNone/>
            </a:pPr>
            <a:r>
              <a:rPr lang="es-ES" sz="4000" b="1" dirty="0">
                <a:solidFill>
                  <a:schemeClr val="bg1"/>
                </a:solidFill>
              </a:rPr>
              <a:t>Evaluación de los criterios para </a:t>
            </a:r>
            <a:r>
              <a:rPr lang="es-ES" sz="4000" b="1" dirty="0" err="1">
                <a:solidFill>
                  <a:schemeClr val="bg1"/>
                </a:solidFill>
              </a:rPr>
              <a:t>Zephyr</a:t>
            </a:r>
            <a:endParaRPr sz="3200" b="1" dirty="0">
              <a:solidFill>
                <a:schemeClr val="bg1"/>
              </a:solidFill>
            </a:endParaRPr>
          </a:p>
          <a:p>
            <a:pPr marL="0" marR="0" lvl="0" indent="0" algn="l" rtl="0">
              <a:lnSpc>
                <a:spcPct val="100000"/>
              </a:lnSpc>
              <a:spcBef>
                <a:spcPts val="0"/>
              </a:spcBef>
              <a:spcAft>
                <a:spcPts val="0"/>
              </a:spcAft>
              <a:buClr>
                <a:srgbClr val="FFFFFF"/>
              </a:buClr>
              <a:buSzPct val="25000"/>
              <a:buFont typeface="Muli"/>
              <a:buNone/>
            </a:pPr>
            <a:endParaRPr dirty="0"/>
          </a:p>
        </p:txBody>
      </p:sp>
      <p:pic>
        <p:nvPicPr>
          <p:cNvPr id="42" name="image28.png" descr="http://www.stratebi.com/image/image_gallery?uuid=f73a3186-eef4-40e4-af3a-76e03b8a949f&amp;groupId=10157&amp;t=1326729193887"/>
          <p:cNvPicPr/>
          <p:nvPr/>
        </p:nvPicPr>
        <p:blipFill>
          <a:blip r:embed="rId3" cstate="print"/>
          <a:srcRect/>
          <a:stretch>
            <a:fillRect/>
          </a:stretch>
        </p:blipFill>
        <p:spPr>
          <a:xfrm>
            <a:off x="6732240" y="1635646"/>
            <a:ext cx="1800200" cy="1656184"/>
          </a:xfrm>
          <a:prstGeom prst="rect">
            <a:avLst/>
          </a:prstGeom>
          <a:ln/>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69"/>
        <p:cNvGrpSpPr/>
        <p:nvPr/>
      </p:nvGrpSpPr>
      <p:grpSpPr>
        <a:xfrm>
          <a:off x="0" y="0"/>
          <a:ext cx="0" cy="0"/>
          <a:chOff x="0" y="0"/>
          <a:chExt cx="0" cy="0"/>
        </a:xfrm>
      </p:grpSpPr>
      <p:sp>
        <p:nvSpPr>
          <p:cNvPr id="71" name="Shape 71"/>
          <p:cNvSpPr txBox="1">
            <a:spLocks noGrp="1"/>
          </p:cNvSpPr>
          <p:nvPr>
            <p:ph type="ctrTitle" idx="4294967295"/>
          </p:nvPr>
        </p:nvSpPr>
        <p:spPr>
          <a:xfrm>
            <a:off x="685800" y="1583341"/>
            <a:ext cx="7772400" cy="1159798"/>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B2FF"/>
              </a:buClr>
              <a:buSzPct val="25000"/>
              <a:buFont typeface="Muli"/>
              <a:buNone/>
            </a:pPr>
            <a:r>
              <a:rPr lang="en" sz="9600" b="1" i="0" u="none" strike="noStrike" cap="none" dirty="0">
                <a:solidFill>
                  <a:srgbClr val="00B2FF"/>
                </a:solidFill>
                <a:latin typeface="Muli"/>
                <a:ea typeface="Muli"/>
                <a:cs typeface="Muli"/>
                <a:sym typeface="Muli"/>
              </a:rPr>
              <a:t>Hello!</a:t>
            </a:r>
          </a:p>
        </p:txBody>
      </p:sp>
      <p:sp>
        <p:nvSpPr>
          <p:cNvPr id="72" name="Shape 72"/>
          <p:cNvSpPr txBox="1">
            <a:spLocks noGrp="1"/>
          </p:cNvSpPr>
          <p:nvPr>
            <p:ph type="subTitle" idx="4294967295"/>
          </p:nvPr>
        </p:nvSpPr>
        <p:spPr>
          <a:xfrm>
            <a:off x="876825" y="2688925"/>
            <a:ext cx="3173400" cy="2444699"/>
          </a:xfrm>
          <a:prstGeom prst="rect">
            <a:avLst/>
          </a:prstGeom>
          <a:solidFill>
            <a:srgbClr val="00B2FF">
              <a:alpha val="72941"/>
            </a:srgbClr>
          </a:solid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FFFF"/>
              </a:buClr>
              <a:buSzPct val="25000"/>
              <a:buFont typeface="Muli"/>
              <a:buNone/>
            </a:pPr>
            <a:r>
              <a:rPr lang="en" b="1" dirty="0"/>
              <a:t>Nosotros somos:</a:t>
            </a:r>
          </a:p>
          <a:p>
            <a:pPr marL="0" marR="0" lvl="0" indent="0" algn="l" rtl="0">
              <a:lnSpc>
                <a:spcPct val="100000"/>
              </a:lnSpc>
              <a:spcBef>
                <a:spcPts val="0"/>
              </a:spcBef>
              <a:spcAft>
                <a:spcPts val="0"/>
              </a:spcAft>
              <a:buClr>
                <a:schemeClr val="dk1"/>
              </a:buClr>
              <a:buSzPct val="25000"/>
              <a:buFont typeface="Arial"/>
              <a:buNone/>
            </a:pPr>
            <a:endParaRPr sz="1400" dirty="0"/>
          </a:p>
          <a:p>
            <a:pPr marL="0" marR="0" lvl="0" indent="0" algn="l" rtl="0">
              <a:lnSpc>
                <a:spcPct val="100000"/>
              </a:lnSpc>
              <a:spcBef>
                <a:spcPts val="0"/>
              </a:spcBef>
              <a:spcAft>
                <a:spcPts val="0"/>
              </a:spcAft>
              <a:buClr>
                <a:schemeClr val="dk1"/>
              </a:buClr>
              <a:buSzPct val="25000"/>
              <a:buFont typeface="Arial"/>
              <a:buNone/>
            </a:pPr>
            <a:r>
              <a:rPr lang="en" sz="1500" dirty="0"/>
              <a:t>Jaime Llorente Pedrajas</a:t>
            </a:r>
          </a:p>
          <a:p>
            <a:pPr lvl="0" indent="0" rtl="0">
              <a:spcBef>
                <a:spcPts val="0"/>
              </a:spcBef>
              <a:buClr>
                <a:schemeClr val="dk1"/>
              </a:buClr>
              <a:buSzPct val="25000"/>
              <a:buFont typeface="Arial"/>
              <a:buNone/>
            </a:pPr>
            <a:r>
              <a:rPr lang="en" sz="1500" dirty="0">
                <a:solidFill>
                  <a:schemeClr val="lt1"/>
                </a:solidFill>
              </a:rPr>
              <a:t>Pablo Javier Ramírez Martínez</a:t>
            </a:r>
          </a:p>
          <a:p>
            <a:pPr marL="0" marR="0" lvl="0" indent="0" algn="l" rtl="0">
              <a:lnSpc>
                <a:spcPct val="100000"/>
              </a:lnSpc>
              <a:spcBef>
                <a:spcPts val="0"/>
              </a:spcBef>
              <a:spcAft>
                <a:spcPts val="0"/>
              </a:spcAft>
              <a:buClr>
                <a:schemeClr val="dk1"/>
              </a:buClr>
              <a:buSzPct val="25000"/>
              <a:buFont typeface="Arial"/>
              <a:buNone/>
            </a:pPr>
            <a:r>
              <a:rPr lang="en" sz="1500" dirty="0"/>
              <a:t>Alvaro Sanz Alfaro</a:t>
            </a:r>
          </a:p>
          <a:p>
            <a:pPr marL="0" marR="0" lvl="0" indent="0" algn="l" rtl="0">
              <a:lnSpc>
                <a:spcPct val="100000"/>
              </a:lnSpc>
              <a:spcBef>
                <a:spcPts val="0"/>
              </a:spcBef>
              <a:spcAft>
                <a:spcPts val="0"/>
              </a:spcAft>
              <a:buClr>
                <a:schemeClr val="dk1"/>
              </a:buClr>
              <a:buSzPct val="25000"/>
              <a:buFont typeface="Arial"/>
              <a:buNone/>
            </a:pPr>
            <a:r>
              <a:rPr lang="en" sz="1500" dirty="0"/>
              <a:t>Alejandro Eugenio Tena Escolar</a:t>
            </a:r>
          </a:p>
          <a:p>
            <a:pPr marL="0" marR="0" lvl="0" indent="0" algn="l" rtl="0">
              <a:lnSpc>
                <a:spcPct val="100000"/>
              </a:lnSpc>
              <a:spcBef>
                <a:spcPts val="0"/>
              </a:spcBef>
              <a:spcAft>
                <a:spcPts val="0"/>
              </a:spcAft>
              <a:buClr>
                <a:schemeClr val="dk1"/>
              </a:buClr>
              <a:buSzPct val="25000"/>
              <a:buFont typeface="Arial"/>
              <a:buNone/>
            </a:pPr>
            <a:r>
              <a:rPr lang="en" sz="1500" dirty="0"/>
              <a:t>José Ignacio Vadillo Carrasco</a:t>
            </a:r>
          </a:p>
          <a:p>
            <a:pPr marL="0" marR="0" lvl="0" indent="0" algn="l" rtl="0">
              <a:lnSpc>
                <a:spcPct val="100000"/>
              </a:lnSpc>
              <a:spcBef>
                <a:spcPts val="0"/>
              </a:spcBef>
              <a:spcAft>
                <a:spcPts val="0"/>
              </a:spcAft>
              <a:buClr>
                <a:schemeClr val="dk1"/>
              </a:buClr>
              <a:buSzPct val="25000"/>
              <a:buFont typeface="Arial"/>
              <a:buNone/>
            </a:pPr>
            <a:endParaRPr sz="1400" dirty="0"/>
          </a:p>
        </p:txBody>
      </p:sp>
      <p:sp>
        <p:nvSpPr>
          <p:cNvPr id="73" name="Shape 73"/>
          <p:cNvSpPr/>
          <p:nvPr/>
        </p:nvSpPr>
        <p:spPr>
          <a:xfrm>
            <a:off x="3448100" y="4572024"/>
            <a:ext cx="502500" cy="497700"/>
          </a:xfrm>
          <a:custGeom>
            <a:avLst/>
            <a:gdLst/>
            <a:ahLst/>
            <a:cxnLst/>
            <a:rect l="0" t="0" r="0" b="0"/>
            <a:pathLst>
              <a:path w="120000" h="120000" fill="none" extrusionOk="0">
                <a:moveTo>
                  <a:pt x="73989" y="80002"/>
                </a:moveTo>
                <a:lnTo>
                  <a:pt x="73989" y="80002"/>
                </a:lnTo>
                <a:lnTo>
                  <a:pt x="71502" y="79815"/>
                </a:lnTo>
                <a:lnTo>
                  <a:pt x="71502" y="71634"/>
                </a:lnTo>
                <a:lnTo>
                  <a:pt x="71502" y="71634"/>
                </a:lnTo>
                <a:lnTo>
                  <a:pt x="73989" y="69999"/>
                </a:lnTo>
                <a:lnTo>
                  <a:pt x="76484" y="68177"/>
                </a:lnTo>
                <a:lnTo>
                  <a:pt x="78782" y="66184"/>
                </a:lnTo>
                <a:lnTo>
                  <a:pt x="81080" y="63997"/>
                </a:lnTo>
                <a:lnTo>
                  <a:pt x="83001" y="61451"/>
                </a:lnTo>
                <a:lnTo>
                  <a:pt x="84724" y="58727"/>
                </a:lnTo>
                <a:lnTo>
                  <a:pt x="86448" y="56002"/>
                </a:lnTo>
                <a:lnTo>
                  <a:pt x="87794" y="52911"/>
                </a:lnTo>
                <a:lnTo>
                  <a:pt x="87794" y="52911"/>
                </a:lnTo>
                <a:lnTo>
                  <a:pt x="88368" y="53091"/>
                </a:lnTo>
                <a:lnTo>
                  <a:pt x="88368" y="53091"/>
                </a:lnTo>
                <a:lnTo>
                  <a:pt x="89517" y="53091"/>
                </a:lnTo>
                <a:lnTo>
                  <a:pt x="90478" y="52546"/>
                </a:lnTo>
                <a:lnTo>
                  <a:pt x="91430" y="51822"/>
                </a:lnTo>
                <a:lnTo>
                  <a:pt x="92201" y="50545"/>
                </a:lnTo>
                <a:lnTo>
                  <a:pt x="92965" y="49276"/>
                </a:lnTo>
                <a:lnTo>
                  <a:pt x="93736" y="47634"/>
                </a:lnTo>
                <a:lnTo>
                  <a:pt x="94114" y="45820"/>
                </a:lnTo>
                <a:lnTo>
                  <a:pt x="94499" y="43819"/>
                </a:lnTo>
                <a:lnTo>
                  <a:pt x="94499" y="43819"/>
                </a:lnTo>
                <a:lnTo>
                  <a:pt x="94688" y="41998"/>
                </a:lnTo>
                <a:lnTo>
                  <a:pt x="94499" y="40184"/>
                </a:lnTo>
                <a:lnTo>
                  <a:pt x="94311" y="38728"/>
                </a:lnTo>
                <a:lnTo>
                  <a:pt x="93925" y="37272"/>
                </a:lnTo>
                <a:lnTo>
                  <a:pt x="93539" y="36003"/>
                </a:lnTo>
                <a:lnTo>
                  <a:pt x="92965" y="34913"/>
                </a:lnTo>
                <a:lnTo>
                  <a:pt x="92201" y="34182"/>
                </a:lnTo>
                <a:lnTo>
                  <a:pt x="91241" y="33637"/>
                </a:lnTo>
                <a:lnTo>
                  <a:pt x="91241" y="33637"/>
                </a:lnTo>
                <a:lnTo>
                  <a:pt x="91816" y="30912"/>
                </a:lnTo>
                <a:lnTo>
                  <a:pt x="92004" y="28367"/>
                </a:lnTo>
                <a:lnTo>
                  <a:pt x="92004" y="26000"/>
                </a:lnTo>
                <a:lnTo>
                  <a:pt x="92004" y="23820"/>
                </a:lnTo>
                <a:lnTo>
                  <a:pt x="91816" y="21641"/>
                </a:lnTo>
                <a:lnTo>
                  <a:pt x="91430" y="19640"/>
                </a:lnTo>
                <a:lnTo>
                  <a:pt x="90855" y="17818"/>
                </a:lnTo>
                <a:lnTo>
                  <a:pt x="90281" y="16004"/>
                </a:lnTo>
                <a:lnTo>
                  <a:pt x="89517" y="14362"/>
                </a:lnTo>
                <a:lnTo>
                  <a:pt x="88746" y="12727"/>
                </a:lnTo>
                <a:lnTo>
                  <a:pt x="87794" y="11272"/>
                </a:lnTo>
                <a:lnTo>
                  <a:pt x="86645" y="10003"/>
                </a:lnTo>
                <a:lnTo>
                  <a:pt x="85488" y="8726"/>
                </a:lnTo>
                <a:lnTo>
                  <a:pt x="84339" y="7636"/>
                </a:lnTo>
                <a:lnTo>
                  <a:pt x="81852" y="5636"/>
                </a:lnTo>
                <a:lnTo>
                  <a:pt x="78971" y="4187"/>
                </a:lnTo>
                <a:lnTo>
                  <a:pt x="76098" y="2732"/>
                </a:lnTo>
                <a:lnTo>
                  <a:pt x="73226" y="1821"/>
                </a:lnTo>
                <a:lnTo>
                  <a:pt x="70345" y="1089"/>
                </a:lnTo>
                <a:lnTo>
                  <a:pt x="67472" y="544"/>
                </a:lnTo>
                <a:lnTo>
                  <a:pt x="64789" y="186"/>
                </a:lnTo>
                <a:lnTo>
                  <a:pt x="62294" y="0"/>
                </a:lnTo>
                <a:lnTo>
                  <a:pt x="59996" y="0"/>
                </a:lnTo>
                <a:lnTo>
                  <a:pt x="59996" y="0"/>
                </a:lnTo>
                <a:lnTo>
                  <a:pt x="57312" y="186"/>
                </a:lnTo>
                <a:lnTo>
                  <a:pt x="55014" y="731"/>
                </a:lnTo>
                <a:lnTo>
                  <a:pt x="53093" y="1276"/>
                </a:lnTo>
                <a:lnTo>
                  <a:pt x="51370" y="2187"/>
                </a:lnTo>
                <a:lnTo>
                  <a:pt x="49835" y="2911"/>
                </a:lnTo>
                <a:lnTo>
                  <a:pt x="48686" y="4001"/>
                </a:lnTo>
                <a:lnTo>
                  <a:pt x="47537" y="4911"/>
                </a:lnTo>
                <a:lnTo>
                  <a:pt x="46773" y="5822"/>
                </a:lnTo>
                <a:lnTo>
                  <a:pt x="46773" y="5822"/>
                </a:lnTo>
                <a:lnTo>
                  <a:pt x="46773" y="5822"/>
                </a:lnTo>
                <a:lnTo>
                  <a:pt x="46773" y="5822"/>
                </a:lnTo>
                <a:lnTo>
                  <a:pt x="43704" y="6367"/>
                </a:lnTo>
                <a:lnTo>
                  <a:pt x="40831" y="7278"/>
                </a:lnTo>
                <a:lnTo>
                  <a:pt x="38336" y="8547"/>
                </a:lnTo>
                <a:lnTo>
                  <a:pt x="36227" y="9823"/>
                </a:lnTo>
                <a:lnTo>
                  <a:pt x="34314" y="11458"/>
                </a:lnTo>
                <a:lnTo>
                  <a:pt x="32780" y="13093"/>
                </a:lnTo>
                <a:lnTo>
                  <a:pt x="31631" y="15094"/>
                </a:lnTo>
                <a:lnTo>
                  <a:pt x="30670" y="17094"/>
                </a:lnTo>
                <a:lnTo>
                  <a:pt x="29899" y="19095"/>
                </a:lnTo>
                <a:lnTo>
                  <a:pt x="29325" y="21096"/>
                </a:lnTo>
                <a:lnTo>
                  <a:pt x="28947" y="23275"/>
                </a:lnTo>
                <a:lnTo>
                  <a:pt x="28561" y="25455"/>
                </a:lnTo>
                <a:lnTo>
                  <a:pt x="28561" y="27635"/>
                </a:lnTo>
                <a:lnTo>
                  <a:pt x="28561" y="29636"/>
                </a:lnTo>
                <a:lnTo>
                  <a:pt x="28947" y="33458"/>
                </a:lnTo>
                <a:lnTo>
                  <a:pt x="28947" y="33458"/>
                </a:lnTo>
                <a:lnTo>
                  <a:pt x="28947" y="33637"/>
                </a:lnTo>
                <a:lnTo>
                  <a:pt x="28947" y="33637"/>
                </a:lnTo>
                <a:lnTo>
                  <a:pt x="27987" y="34003"/>
                </a:lnTo>
                <a:lnTo>
                  <a:pt x="27223" y="34727"/>
                </a:lnTo>
                <a:lnTo>
                  <a:pt x="26641" y="35817"/>
                </a:lnTo>
                <a:lnTo>
                  <a:pt x="26066" y="37093"/>
                </a:lnTo>
                <a:lnTo>
                  <a:pt x="25688" y="38549"/>
                </a:lnTo>
                <a:lnTo>
                  <a:pt x="25492" y="40184"/>
                </a:lnTo>
                <a:lnTo>
                  <a:pt x="25303" y="41998"/>
                </a:lnTo>
                <a:lnTo>
                  <a:pt x="25492" y="43819"/>
                </a:lnTo>
                <a:lnTo>
                  <a:pt x="25492" y="43819"/>
                </a:lnTo>
                <a:lnTo>
                  <a:pt x="25877" y="45820"/>
                </a:lnTo>
                <a:lnTo>
                  <a:pt x="26263" y="47634"/>
                </a:lnTo>
                <a:lnTo>
                  <a:pt x="27026" y="49276"/>
                </a:lnTo>
                <a:lnTo>
                  <a:pt x="27798" y="50545"/>
                </a:lnTo>
                <a:lnTo>
                  <a:pt x="28561" y="51822"/>
                </a:lnTo>
                <a:lnTo>
                  <a:pt x="29521" y="52546"/>
                </a:lnTo>
                <a:lnTo>
                  <a:pt x="30482" y="53091"/>
                </a:lnTo>
                <a:lnTo>
                  <a:pt x="31631" y="53091"/>
                </a:lnTo>
                <a:lnTo>
                  <a:pt x="31631" y="53091"/>
                </a:lnTo>
                <a:lnTo>
                  <a:pt x="32205" y="52911"/>
                </a:lnTo>
                <a:lnTo>
                  <a:pt x="32205" y="52911"/>
                </a:lnTo>
                <a:lnTo>
                  <a:pt x="33543" y="56002"/>
                </a:lnTo>
                <a:lnTo>
                  <a:pt x="35267" y="58727"/>
                </a:lnTo>
                <a:lnTo>
                  <a:pt x="36998" y="61451"/>
                </a:lnTo>
                <a:lnTo>
                  <a:pt x="39108" y="63997"/>
                </a:lnTo>
                <a:lnTo>
                  <a:pt x="41209" y="66184"/>
                </a:lnTo>
                <a:lnTo>
                  <a:pt x="43515" y="68177"/>
                </a:lnTo>
                <a:lnTo>
                  <a:pt x="46002" y="69999"/>
                </a:lnTo>
                <a:lnTo>
                  <a:pt x="48497" y="71634"/>
                </a:lnTo>
                <a:lnTo>
                  <a:pt x="48497" y="79636"/>
                </a:lnTo>
                <a:lnTo>
                  <a:pt x="48497" y="79636"/>
                </a:lnTo>
                <a:lnTo>
                  <a:pt x="44467" y="80002"/>
                </a:lnTo>
                <a:lnTo>
                  <a:pt x="44467" y="80002"/>
                </a:lnTo>
                <a:lnTo>
                  <a:pt x="39871" y="80726"/>
                </a:lnTo>
                <a:lnTo>
                  <a:pt x="35464" y="81637"/>
                </a:lnTo>
                <a:lnTo>
                  <a:pt x="31056" y="82548"/>
                </a:lnTo>
                <a:lnTo>
                  <a:pt x="26838" y="83817"/>
                </a:lnTo>
                <a:lnTo>
                  <a:pt x="23005" y="85272"/>
                </a:lnTo>
                <a:lnTo>
                  <a:pt x="19361" y="86907"/>
                </a:lnTo>
                <a:lnTo>
                  <a:pt x="15913" y="88729"/>
                </a:lnTo>
                <a:lnTo>
                  <a:pt x="12844" y="90722"/>
                </a:lnTo>
                <a:lnTo>
                  <a:pt x="9971" y="92722"/>
                </a:lnTo>
                <a:lnTo>
                  <a:pt x="7476" y="95089"/>
                </a:lnTo>
                <a:lnTo>
                  <a:pt x="5367" y="97634"/>
                </a:lnTo>
                <a:lnTo>
                  <a:pt x="3455" y="100180"/>
                </a:lnTo>
                <a:lnTo>
                  <a:pt x="2109" y="103091"/>
                </a:lnTo>
                <a:lnTo>
                  <a:pt x="960" y="105995"/>
                </a:lnTo>
                <a:lnTo>
                  <a:pt x="385" y="109272"/>
                </a:lnTo>
                <a:lnTo>
                  <a:pt x="0" y="112542"/>
                </a:lnTo>
                <a:lnTo>
                  <a:pt x="0" y="112542"/>
                </a:lnTo>
                <a:lnTo>
                  <a:pt x="385" y="112908"/>
                </a:lnTo>
                <a:lnTo>
                  <a:pt x="1920" y="113632"/>
                </a:lnTo>
                <a:lnTo>
                  <a:pt x="3258" y="114177"/>
                </a:lnTo>
                <a:lnTo>
                  <a:pt x="4981" y="114908"/>
                </a:lnTo>
                <a:lnTo>
                  <a:pt x="7091" y="115632"/>
                </a:lnTo>
                <a:lnTo>
                  <a:pt x="9971" y="116177"/>
                </a:lnTo>
                <a:lnTo>
                  <a:pt x="13419" y="116909"/>
                </a:lnTo>
                <a:lnTo>
                  <a:pt x="17440" y="117633"/>
                </a:lnTo>
                <a:lnTo>
                  <a:pt x="22233" y="118178"/>
                </a:lnTo>
                <a:lnTo>
                  <a:pt x="27987" y="118902"/>
                </a:lnTo>
                <a:lnTo>
                  <a:pt x="34503" y="119268"/>
                </a:lnTo>
                <a:lnTo>
                  <a:pt x="41783" y="119634"/>
                </a:lnTo>
                <a:lnTo>
                  <a:pt x="50221" y="119813"/>
                </a:lnTo>
                <a:lnTo>
                  <a:pt x="59807" y="120000"/>
                </a:lnTo>
                <a:lnTo>
                  <a:pt x="59807" y="120000"/>
                </a:lnTo>
                <a:lnTo>
                  <a:pt x="69196" y="119813"/>
                </a:lnTo>
                <a:lnTo>
                  <a:pt x="77633" y="119634"/>
                </a:lnTo>
                <a:lnTo>
                  <a:pt x="85110" y="119268"/>
                </a:lnTo>
                <a:lnTo>
                  <a:pt x="91627" y="118902"/>
                </a:lnTo>
                <a:lnTo>
                  <a:pt x="97372" y="118178"/>
                </a:lnTo>
                <a:lnTo>
                  <a:pt x="102165" y="117633"/>
                </a:lnTo>
                <a:lnTo>
                  <a:pt x="106384" y="116909"/>
                </a:lnTo>
                <a:lnTo>
                  <a:pt x="109831" y="116177"/>
                </a:lnTo>
                <a:lnTo>
                  <a:pt x="112712" y="115632"/>
                </a:lnTo>
                <a:lnTo>
                  <a:pt x="115010" y="114908"/>
                </a:lnTo>
                <a:lnTo>
                  <a:pt x="116733" y="114177"/>
                </a:lnTo>
                <a:lnTo>
                  <a:pt x="118079" y="113632"/>
                </a:lnTo>
                <a:lnTo>
                  <a:pt x="119417" y="112908"/>
                </a:lnTo>
                <a:lnTo>
                  <a:pt x="119992" y="112542"/>
                </a:lnTo>
                <a:lnTo>
                  <a:pt x="119992" y="112542"/>
                </a:lnTo>
                <a:lnTo>
                  <a:pt x="119614" y="109086"/>
                </a:lnTo>
                <a:lnTo>
                  <a:pt x="119039" y="105816"/>
                </a:lnTo>
                <a:lnTo>
                  <a:pt x="118079" y="102725"/>
                </a:lnTo>
                <a:lnTo>
                  <a:pt x="116733" y="99814"/>
                </a:lnTo>
                <a:lnTo>
                  <a:pt x="114821" y="97089"/>
                </a:lnTo>
                <a:lnTo>
                  <a:pt x="112712" y="94544"/>
                </a:lnTo>
                <a:lnTo>
                  <a:pt x="110217" y="92364"/>
                </a:lnTo>
                <a:lnTo>
                  <a:pt x="107344" y="90177"/>
                </a:lnTo>
                <a:lnTo>
                  <a:pt x="104274" y="88184"/>
                </a:lnTo>
                <a:lnTo>
                  <a:pt x="100827" y="86541"/>
                </a:lnTo>
                <a:lnTo>
                  <a:pt x="96994" y="84906"/>
                </a:lnTo>
                <a:lnTo>
                  <a:pt x="92965" y="83637"/>
                </a:lnTo>
                <a:lnTo>
                  <a:pt x="88557" y="82361"/>
                </a:lnTo>
                <a:lnTo>
                  <a:pt x="83961" y="81450"/>
                </a:lnTo>
                <a:lnTo>
                  <a:pt x="78971" y="80547"/>
                </a:lnTo>
                <a:lnTo>
                  <a:pt x="73989" y="80002"/>
                </a:lnTo>
                <a:lnTo>
                  <a:pt x="73989" y="8000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555776" y="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29" name="Shape 229"/>
          <p:cNvSpPr txBox="1">
            <a:spLocks noGrp="1"/>
          </p:cNvSpPr>
          <p:nvPr>
            <p:ph type="title"/>
          </p:nvPr>
        </p:nvSpPr>
        <p:spPr>
          <a:xfrm>
            <a:off x="2731726" y="196566"/>
            <a:ext cx="3647999" cy="4896544"/>
          </a:xfrm>
          <a:prstGeom prst="rect">
            <a:avLst/>
          </a:prstGeom>
          <a:noFill/>
          <a:ln>
            <a:noFill/>
          </a:ln>
        </p:spPr>
        <p:txBody>
          <a:bodyPr lIns="91425" tIns="91425" rIns="91425" bIns="91425" anchor="b" anchorCtr="0">
            <a:noAutofit/>
          </a:bodyPr>
          <a:lstStyle/>
          <a:p>
            <a:pPr lvl="0"/>
            <a:r>
              <a:rPr lang="en" sz="1800" dirty="0"/>
              <a:t>- Autor de la herramienta</a:t>
            </a:r>
            <a:br>
              <a:rPr lang="en" sz="1800" dirty="0"/>
            </a:br>
            <a:br>
              <a:rPr lang="en" sz="1800" dirty="0"/>
            </a:br>
            <a:r>
              <a:rPr lang="en" sz="1800" dirty="0"/>
              <a:t>- Sede de la empresa</a:t>
            </a:r>
            <a:br>
              <a:rPr lang="en" sz="1800" dirty="0"/>
            </a:br>
            <a:br>
              <a:rPr lang="en" sz="1800" dirty="0"/>
            </a:br>
            <a:r>
              <a:rPr lang="en" sz="1800" dirty="0"/>
              <a:t>- Fecha de creación</a:t>
            </a:r>
            <a:br>
              <a:rPr lang="en" sz="1800" dirty="0"/>
            </a:br>
            <a:br>
              <a:rPr lang="en" sz="1800" dirty="0"/>
            </a:br>
            <a:r>
              <a:rPr lang="en" sz="1800" dirty="0"/>
              <a:t>- Versión gratuita del software </a:t>
            </a:r>
            <a:br>
              <a:rPr lang="en" sz="1800" dirty="0"/>
            </a:br>
            <a:br>
              <a:rPr lang="en" sz="1800" dirty="0"/>
            </a:br>
            <a:r>
              <a:rPr lang="en" sz="1800" dirty="0"/>
              <a:t>- Implementación de la herramienta</a:t>
            </a:r>
            <a:br>
              <a:rPr lang="en" sz="1800" dirty="0"/>
            </a:br>
            <a:r>
              <a:rPr lang="en" sz="1800" dirty="0"/>
              <a:t> </a:t>
            </a:r>
            <a:br>
              <a:rPr lang="en" sz="1800" dirty="0"/>
            </a:br>
            <a:r>
              <a:rPr lang="en" sz="1800" dirty="0"/>
              <a:t>- Lenguaje de la herramienta </a:t>
            </a:r>
            <a:br>
              <a:rPr lang="en" sz="1800" dirty="0"/>
            </a:br>
            <a:br>
              <a:rPr lang="en" sz="1800" dirty="0"/>
            </a:br>
            <a:r>
              <a:rPr lang="en" sz="1800" dirty="0"/>
              <a:t>- Flexibilidad de idiomas </a:t>
            </a:r>
            <a:br>
              <a:rPr lang="en" sz="1800" dirty="0"/>
            </a:br>
            <a:br>
              <a:rPr lang="en" sz="1800" dirty="0"/>
            </a:br>
            <a:r>
              <a:rPr lang="en" sz="1800" dirty="0"/>
              <a:t>- Tiempo de instalación </a:t>
            </a:r>
            <a:br>
              <a:rPr lang="en" sz="1800" dirty="0"/>
            </a:br>
            <a:endParaRPr sz="1800" dirty="0"/>
          </a:p>
        </p:txBody>
      </p:sp>
      <p:grpSp>
        <p:nvGrpSpPr>
          <p:cNvPr id="2" name="Shape 230"/>
          <p:cNvGrpSpPr/>
          <p:nvPr/>
        </p:nvGrpSpPr>
        <p:grpSpPr>
          <a:xfrm>
            <a:off x="6948264" y="170248"/>
            <a:ext cx="1632305" cy="1235721"/>
            <a:chOff x="5247525" y="3007275"/>
            <a:chExt cx="517650" cy="384900"/>
          </a:xfrm>
          <a:solidFill>
            <a:schemeClr val="tx1"/>
          </a:solidFill>
        </p:grpSpPr>
        <p:sp>
          <p:nvSpPr>
            <p:cNvPr id="231" name="Shape 231"/>
            <p:cNvSpPr/>
            <p:nvPr/>
          </p:nvSpPr>
          <p:spPr>
            <a:xfrm>
              <a:off x="5247525" y="3007275"/>
              <a:ext cx="348900" cy="348900"/>
            </a:xfrm>
            <a:custGeom>
              <a:avLst/>
              <a:gdLst/>
              <a:ahLst/>
              <a:cxnLst/>
              <a:rect l="0" t="0" r="0" b="0"/>
              <a:pathLst>
                <a:path w="120000" h="120000" fill="none" extrusionOk="0">
                  <a:moveTo>
                    <a:pt x="114557" y="49630"/>
                  </a:moveTo>
                  <a:lnTo>
                    <a:pt x="101986" y="48374"/>
                  </a:lnTo>
                  <a:lnTo>
                    <a:pt x="101986" y="48374"/>
                  </a:lnTo>
                  <a:lnTo>
                    <a:pt x="101358" y="45864"/>
                  </a:lnTo>
                  <a:lnTo>
                    <a:pt x="100318" y="43353"/>
                  </a:lnTo>
                  <a:lnTo>
                    <a:pt x="99269" y="40842"/>
                  </a:lnTo>
                  <a:lnTo>
                    <a:pt x="98013" y="38538"/>
                  </a:lnTo>
                  <a:lnTo>
                    <a:pt x="105760" y="28693"/>
                  </a:lnTo>
                  <a:lnTo>
                    <a:pt x="105760" y="28693"/>
                  </a:lnTo>
                  <a:lnTo>
                    <a:pt x="106388" y="27858"/>
                  </a:lnTo>
                  <a:lnTo>
                    <a:pt x="106809" y="26809"/>
                  </a:lnTo>
                  <a:lnTo>
                    <a:pt x="107016" y="25760"/>
                  </a:lnTo>
                  <a:lnTo>
                    <a:pt x="107016" y="24505"/>
                  </a:lnTo>
                  <a:lnTo>
                    <a:pt x="106809" y="23456"/>
                  </a:lnTo>
                  <a:lnTo>
                    <a:pt x="106595" y="22407"/>
                  </a:lnTo>
                  <a:lnTo>
                    <a:pt x="105967" y="21367"/>
                  </a:lnTo>
                  <a:lnTo>
                    <a:pt x="105339" y="20524"/>
                  </a:lnTo>
                  <a:lnTo>
                    <a:pt x="99475" y="14660"/>
                  </a:lnTo>
                  <a:lnTo>
                    <a:pt x="99475" y="14660"/>
                  </a:lnTo>
                  <a:lnTo>
                    <a:pt x="98641" y="14032"/>
                  </a:lnTo>
                  <a:lnTo>
                    <a:pt x="97592" y="13404"/>
                  </a:lnTo>
                  <a:lnTo>
                    <a:pt x="96543" y="12983"/>
                  </a:lnTo>
                  <a:lnTo>
                    <a:pt x="95494" y="12983"/>
                  </a:lnTo>
                  <a:lnTo>
                    <a:pt x="94239" y="12983"/>
                  </a:lnTo>
                  <a:lnTo>
                    <a:pt x="93190" y="13198"/>
                  </a:lnTo>
                  <a:lnTo>
                    <a:pt x="92149" y="13611"/>
                  </a:lnTo>
                  <a:lnTo>
                    <a:pt x="91306" y="14239"/>
                  </a:lnTo>
                  <a:lnTo>
                    <a:pt x="81470" y="21994"/>
                  </a:lnTo>
                  <a:lnTo>
                    <a:pt x="81470" y="21994"/>
                  </a:lnTo>
                  <a:lnTo>
                    <a:pt x="79165" y="20730"/>
                  </a:lnTo>
                  <a:lnTo>
                    <a:pt x="76646" y="19690"/>
                  </a:lnTo>
                  <a:lnTo>
                    <a:pt x="74135" y="18641"/>
                  </a:lnTo>
                  <a:lnTo>
                    <a:pt x="71625" y="17798"/>
                  </a:lnTo>
                  <a:lnTo>
                    <a:pt x="70154" y="5451"/>
                  </a:lnTo>
                  <a:lnTo>
                    <a:pt x="70154" y="5451"/>
                  </a:lnTo>
                  <a:lnTo>
                    <a:pt x="69948" y="4402"/>
                  </a:lnTo>
                  <a:lnTo>
                    <a:pt x="69527" y="3353"/>
                  </a:lnTo>
                  <a:lnTo>
                    <a:pt x="68899" y="2519"/>
                  </a:lnTo>
                  <a:lnTo>
                    <a:pt x="68271" y="1676"/>
                  </a:lnTo>
                  <a:lnTo>
                    <a:pt x="67222" y="1049"/>
                  </a:lnTo>
                  <a:lnTo>
                    <a:pt x="66388" y="421"/>
                  </a:lnTo>
                  <a:lnTo>
                    <a:pt x="65133" y="214"/>
                  </a:lnTo>
                  <a:lnTo>
                    <a:pt x="64084" y="0"/>
                  </a:lnTo>
                  <a:lnTo>
                    <a:pt x="55709" y="0"/>
                  </a:lnTo>
                  <a:lnTo>
                    <a:pt x="55709" y="0"/>
                  </a:lnTo>
                  <a:lnTo>
                    <a:pt x="54660" y="214"/>
                  </a:lnTo>
                  <a:lnTo>
                    <a:pt x="53611" y="421"/>
                  </a:lnTo>
                  <a:lnTo>
                    <a:pt x="52570" y="1049"/>
                  </a:lnTo>
                  <a:lnTo>
                    <a:pt x="51728" y="1676"/>
                  </a:lnTo>
                  <a:lnTo>
                    <a:pt x="50894" y="2519"/>
                  </a:lnTo>
                  <a:lnTo>
                    <a:pt x="50266" y="3353"/>
                  </a:lnTo>
                  <a:lnTo>
                    <a:pt x="49845" y="4402"/>
                  </a:lnTo>
                  <a:lnTo>
                    <a:pt x="49638" y="5451"/>
                  </a:lnTo>
                  <a:lnTo>
                    <a:pt x="48168" y="17798"/>
                  </a:lnTo>
                  <a:lnTo>
                    <a:pt x="48168" y="17798"/>
                  </a:lnTo>
                  <a:lnTo>
                    <a:pt x="45657" y="18641"/>
                  </a:lnTo>
                  <a:lnTo>
                    <a:pt x="43147" y="19690"/>
                  </a:lnTo>
                  <a:lnTo>
                    <a:pt x="40842" y="20730"/>
                  </a:lnTo>
                  <a:lnTo>
                    <a:pt x="38538" y="21994"/>
                  </a:lnTo>
                  <a:lnTo>
                    <a:pt x="28693" y="14239"/>
                  </a:lnTo>
                  <a:lnTo>
                    <a:pt x="28693" y="14239"/>
                  </a:lnTo>
                  <a:lnTo>
                    <a:pt x="27644" y="13611"/>
                  </a:lnTo>
                  <a:lnTo>
                    <a:pt x="26603" y="13198"/>
                  </a:lnTo>
                  <a:lnTo>
                    <a:pt x="25554" y="12983"/>
                  </a:lnTo>
                  <a:lnTo>
                    <a:pt x="24505" y="12983"/>
                  </a:lnTo>
                  <a:lnTo>
                    <a:pt x="23456" y="12983"/>
                  </a:lnTo>
                  <a:lnTo>
                    <a:pt x="22201" y="13404"/>
                  </a:lnTo>
                  <a:lnTo>
                    <a:pt x="21367" y="14032"/>
                  </a:lnTo>
                  <a:lnTo>
                    <a:pt x="20524" y="14660"/>
                  </a:lnTo>
                  <a:lnTo>
                    <a:pt x="14660" y="20524"/>
                  </a:lnTo>
                  <a:lnTo>
                    <a:pt x="14660" y="20524"/>
                  </a:lnTo>
                  <a:lnTo>
                    <a:pt x="13826" y="21367"/>
                  </a:lnTo>
                  <a:lnTo>
                    <a:pt x="13404" y="22407"/>
                  </a:lnTo>
                  <a:lnTo>
                    <a:pt x="12992" y="23456"/>
                  </a:lnTo>
                  <a:lnTo>
                    <a:pt x="12777" y="24505"/>
                  </a:lnTo>
                  <a:lnTo>
                    <a:pt x="12777" y="25760"/>
                  </a:lnTo>
                  <a:lnTo>
                    <a:pt x="12992" y="26809"/>
                  </a:lnTo>
                  <a:lnTo>
                    <a:pt x="13404" y="27858"/>
                  </a:lnTo>
                  <a:lnTo>
                    <a:pt x="14032" y="28693"/>
                  </a:lnTo>
                  <a:lnTo>
                    <a:pt x="21779" y="38538"/>
                  </a:lnTo>
                  <a:lnTo>
                    <a:pt x="21779" y="38538"/>
                  </a:lnTo>
                  <a:lnTo>
                    <a:pt x="20524" y="40842"/>
                  </a:lnTo>
                  <a:lnTo>
                    <a:pt x="19484" y="43353"/>
                  </a:lnTo>
                  <a:lnTo>
                    <a:pt x="18641" y="45864"/>
                  </a:lnTo>
                  <a:lnTo>
                    <a:pt x="17807" y="48374"/>
                  </a:lnTo>
                  <a:lnTo>
                    <a:pt x="5451" y="49630"/>
                  </a:lnTo>
                  <a:lnTo>
                    <a:pt x="5451" y="49630"/>
                  </a:lnTo>
                  <a:lnTo>
                    <a:pt x="4402" y="50051"/>
                  </a:lnTo>
                  <a:lnTo>
                    <a:pt x="3353" y="50472"/>
                  </a:lnTo>
                  <a:lnTo>
                    <a:pt x="2304" y="51100"/>
                  </a:lnTo>
                  <a:lnTo>
                    <a:pt x="1470" y="51728"/>
                  </a:lnTo>
                  <a:lnTo>
                    <a:pt x="842" y="52777"/>
                  </a:lnTo>
                  <a:lnTo>
                    <a:pt x="421" y="53611"/>
                  </a:lnTo>
                  <a:lnTo>
                    <a:pt x="8" y="54866"/>
                  </a:lnTo>
                  <a:lnTo>
                    <a:pt x="8" y="55915"/>
                  </a:lnTo>
                  <a:lnTo>
                    <a:pt x="8" y="64084"/>
                  </a:lnTo>
                  <a:lnTo>
                    <a:pt x="8" y="64084"/>
                  </a:lnTo>
                  <a:lnTo>
                    <a:pt x="8" y="65339"/>
                  </a:lnTo>
                  <a:lnTo>
                    <a:pt x="421" y="66388"/>
                  </a:lnTo>
                  <a:lnTo>
                    <a:pt x="842" y="67437"/>
                  </a:lnTo>
                  <a:lnTo>
                    <a:pt x="1470" y="68271"/>
                  </a:lnTo>
                  <a:lnTo>
                    <a:pt x="2304" y="69105"/>
                  </a:lnTo>
                  <a:lnTo>
                    <a:pt x="3353" y="69742"/>
                  </a:lnTo>
                  <a:lnTo>
                    <a:pt x="4402" y="70154"/>
                  </a:lnTo>
                  <a:lnTo>
                    <a:pt x="5451" y="70369"/>
                  </a:lnTo>
                  <a:lnTo>
                    <a:pt x="17807" y="71831"/>
                  </a:lnTo>
                  <a:lnTo>
                    <a:pt x="17807" y="71831"/>
                  </a:lnTo>
                  <a:lnTo>
                    <a:pt x="18641" y="74342"/>
                  </a:lnTo>
                  <a:lnTo>
                    <a:pt x="19484" y="76646"/>
                  </a:lnTo>
                  <a:lnTo>
                    <a:pt x="20524" y="79157"/>
                  </a:lnTo>
                  <a:lnTo>
                    <a:pt x="21779" y="81461"/>
                  </a:lnTo>
                  <a:lnTo>
                    <a:pt x="14032" y="91306"/>
                  </a:lnTo>
                  <a:lnTo>
                    <a:pt x="14032" y="91306"/>
                  </a:lnTo>
                  <a:lnTo>
                    <a:pt x="13404" y="92355"/>
                  </a:lnTo>
                  <a:lnTo>
                    <a:pt x="12992" y="93404"/>
                  </a:lnTo>
                  <a:lnTo>
                    <a:pt x="12777" y="94445"/>
                  </a:lnTo>
                  <a:lnTo>
                    <a:pt x="12777" y="95494"/>
                  </a:lnTo>
                  <a:lnTo>
                    <a:pt x="12992" y="96543"/>
                  </a:lnTo>
                  <a:lnTo>
                    <a:pt x="13404" y="97592"/>
                  </a:lnTo>
                  <a:lnTo>
                    <a:pt x="13826" y="98641"/>
                  </a:lnTo>
                  <a:lnTo>
                    <a:pt x="14660" y="99475"/>
                  </a:lnTo>
                  <a:lnTo>
                    <a:pt x="20524" y="105339"/>
                  </a:lnTo>
                  <a:lnTo>
                    <a:pt x="20524" y="105339"/>
                  </a:lnTo>
                  <a:lnTo>
                    <a:pt x="21367" y="106173"/>
                  </a:lnTo>
                  <a:lnTo>
                    <a:pt x="22201" y="106595"/>
                  </a:lnTo>
                  <a:lnTo>
                    <a:pt x="23456" y="107016"/>
                  </a:lnTo>
                  <a:lnTo>
                    <a:pt x="24505" y="107222"/>
                  </a:lnTo>
                  <a:lnTo>
                    <a:pt x="25554" y="107222"/>
                  </a:lnTo>
                  <a:lnTo>
                    <a:pt x="26603" y="106801"/>
                  </a:lnTo>
                  <a:lnTo>
                    <a:pt x="27644" y="106388"/>
                  </a:lnTo>
                  <a:lnTo>
                    <a:pt x="28693" y="105967"/>
                  </a:lnTo>
                  <a:lnTo>
                    <a:pt x="38538" y="98220"/>
                  </a:lnTo>
                  <a:lnTo>
                    <a:pt x="38538" y="98220"/>
                  </a:lnTo>
                  <a:lnTo>
                    <a:pt x="40842" y="99269"/>
                  </a:lnTo>
                  <a:lnTo>
                    <a:pt x="43147" y="100524"/>
                  </a:lnTo>
                  <a:lnTo>
                    <a:pt x="45657" y="101358"/>
                  </a:lnTo>
                  <a:lnTo>
                    <a:pt x="48168" y="102201"/>
                  </a:lnTo>
                  <a:lnTo>
                    <a:pt x="49638" y="114548"/>
                  </a:lnTo>
                  <a:lnTo>
                    <a:pt x="49638" y="114548"/>
                  </a:lnTo>
                  <a:lnTo>
                    <a:pt x="49845" y="115597"/>
                  </a:lnTo>
                  <a:lnTo>
                    <a:pt x="50266" y="116646"/>
                  </a:lnTo>
                  <a:lnTo>
                    <a:pt x="50894" y="117695"/>
                  </a:lnTo>
                  <a:lnTo>
                    <a:pt x="51728" y="118529"/>
                  </a:lnTo>
                  <a:lnTo>
                    <a:pt x="52570" y="119157"/>
                  </a:lnTo>
                  <a:lnTo>
                    <a:pt x="53611" y="119578"/>
                  </a:lnTo>
                  <a:lnTo>
                    <a:pt x="54660" y="120000"/>
                  </a:lnTo>
                  <a:lnTo>
                    <a:pt x="55709" y="120000"/>
                  </a:lnTo>
                  <a:lnTo>
                    <a:pt x="64084" y="120000"/>
                  </a:lnTo>
                  <a:lnTo>
                    <a:pt x="64084" y="120000"/>
                  </a:lnTo>
                  <a:lnTo>
                    <a:pt x="65133" y="120000"/>
                  </a:lnTo>
                  <a:lnTo>
                    <a:pt x="66388" y="119578"/>
                  </a:lnTo>
                  <a:lnTo>
                    <a:pt x="67222" y="119157"/>
                  </a:lnTo>
                  <a:lnTo>
                    <a:pt x="68271" y="118529"/>
                  </a:lnTo>
                  <a:lnTo>
                    <a:pt x="68899" y="117695"/>
                  </a:lnTo>
                  <a:lnTo>
                    <a:pt x="69527" y="116646"/>
                  </a:lnTo>
                  <a:lnTo>
                    <a:pt x="69948" y="115597"/>
                  </a:lnTo>
                  <a:lnTo>
                    <a:pt x="70154" y="114548"/>
                  </a:lnTo>
                  <a:lnTo>
                    <a:pt x="71625" y="102201"/>
                  </a:lnTo>
                  <a:lnTo>
                    <a:pt x="71625" y="102201"/>
                  </a:lnTo>
                  <a:lnTo>
                    <a:pt x="74135" y="101358"/>
                  </a:lnTo>
                  <a:lnTo>
                    <a:pt x="76646" y="100524"/>
                  </a:lnTo>
                  <a:lnTo>
                    <a:pt x="79165" y="99269"/>
                  </a:lnTo>
                  <a:lnTo>
                    <a:pt x="81470" y="98220"/>
                  </a:lnTo>
                  <a:lnTo>
                    <a:pt x="91306" y="105967"/>
                  </a:lnTo>
                  <a:lnTo>
                    <a:pt x="91306" y="105967"/>
                  </a:lnTo>
                  <a:lnTo>
                    <a:pt x="92149" y="106388"/>
                  </a:lnTo>
                  <a:lnTo>
                    <a:pt x="93190" y="106801"/>
                  </a:lnTo>
                  <a:lnTo>
                    <a:pt x="94239" y="107222"/>
                  </a:lnTo>
                  <a:lnTo>
                    <a:pt x="95494" y="107222"/>
                  </a:lnTo>
                  <a:lnTo>
                    <a:pt x="96543" y="107016"/>
                  </a:lnTo>
                  <a:lnTo>
                    <a:pt x="97592" y="106595"/>
                  </a:lnTo>
                  <a:lnTo>
                    <a:pt x="98641" y="106173"/>
                  </a:lnTo>
                  <a:lnTo>
                    <a:pt x="99475" y="105339"/>
                  </a:lnTo>
                  <a:lnTo>
                    <a:pt x="105339" y="99475"/>
                  </a:lnTo>
                  <a:lnTo>
                    <a:pt x="105339" y="99475"/>
                  </a:lnTo>
                  <a:lnTo>
                    <a:pt x="105967" y="98641"/>
                  </a:lnTo>
                  <a:lnTo>
                    <a:pt x="106595" y="97592"/>
                  </a:lnTo>
                  <a:lnTo>
                    <a:pt x="106809" y="96543"/>
                  </a:lnTo>
                  <a:lnTo>
                    <a:pt x="107016" y="95494"/>
                  </a:lnTo>
                  <a:lnTo>
                    <a:pt x="107016" y="94445"/>
                  </a:lnTo>
                  <a:lnTo>
                    <a:pt x="106809" y="93404"/>
                  </a:lnTo>
                  <a:lnTo>
                    <a:pt x="106388" y="92355"/>
                  </a:lnTo>
                  <a:lnTo>
                    <a:pt x="105760" y="91306"/>
                  </a:lnTo>
                  <a:lnTo>
                    <a:pt x="98013" y="81461"/>
                  </a:lnTo>
                  <a:lnTo>
                    <a:pt x="98013" y="81461"/>
                  </a:lnTo>
                  <a:lnTo>
                    <a:pt x="99269" y="79157"/>
                  </a:lnTo>
                  <a:lnTo>
                    <a:pt x="100318" y="76646"/>
                  </a:lnTo>
                  <a:lnTo>
                    <a:pt x="101358" y="74342"/>
                  </a:lnTo>
                  <a:lnTo>
                    <a:pt x="101986" y="71831"/>
                  </a:lnTo>
                  <a:lnTo>
                    <a:pt x="114557" y="70369"/>
                  </a:lnTo>
                  <a:lnTo>
                    <a:pt x="114557" y="70369"/>
                  </a:lnTo>
                  <a:lnTo>
                    <a:pt x="115597" y="70154"/>
                  </a:lnTo>
                  <a:lnTo>
                    <a:pt x="116646" y="69742"/>
                  </a:lnTo>
                  <a:lnTo>
                    <a:pt x="117489" y="69105"/>
                  </a:lnTo>
                  <a:lnTo>
                    <a:pt x="118323" y="68271"/>
                  </a:lnTo>
                  <a:lnTo>
                    <a:pt x="118950" y="67437"/>
                  </a:lnTo>
                  <a:lnTo>
                    <a:pt x="119578" y="66388"/>
                  </a:lnTo>
                  <a:lnTo>
                    <a:pt x="119793" y="65339"/>
                  </a:lnTo>
                  <a:lnTo>
                    <a:pt x="120000" y="64084"/>
                  </a:lnTo>
                  <a:lnTo>
                    <a:pt x="120000" y="55915"/>
                  </a:lnTo>
                  <a:lnTo>
                    <a:pt x="120000" y="55915"/>
                  </a:lnTo>
                  <a:lnTo>
                    <a:pt x="119793" y="54866"/>
                  </a:lnTo>
                  <a:lnTo>
                    <a:pt x="119578" y="53611"/>
                  </a:lnTo>
                  <a:lnTo>
                    <a:pt x="118950" y="52777"/>
                  </a:lnTo>
                  <a:lnTo>
                    <a:pt x="118323" y="51728"/>
                  </a:lnTo>
                  <a:lnTo>
                    <a:pt x="117489" y="51100"/>
                  </a:lnTo>
                  <a:lnTo>
                    <a:pt x="116646" y="50472"/>
                  </a:lnTo>
                  <a:lnTo>
                    <a:pt x="115597" y="50051"/>
                  </a:lnTo>
                  <a:lnTo>
                    <a:pt x="114557" y="49630"/>
                  </a:lnTo>
                  <a:lnTo>
                    <a:pt x="114557" y="49630"/>
                  </a:lnTo>
                  <a:close/>
                  <a:moveTo>
                    <a:pt x="73714" y="73929"/>
                  </a:moveTo>
                  <a:lnTo>
                    <a:pt x="73714" y="73929"/>
                  </a:lnTo>
                  <a:lnTo>
                    <a:pt x="72252" y="75184"/>
                  </a:lnTo>
                  <a:lnTo>
                    <a:pt x="70782" y="76440"/>
                  </a:lnTo>
                  <a:lnTo>
                    <a:pt x="69114" y="77274"/>
                  </a:lnTo>
                  <a:lnTo>
                    <a:pt x="67222" y="78116"/>
                  </a:lnTo>
                  <a:lnTo>
                    <a:pt x="65554" y="78744"/>
                  </a:lnTo>
                  <a:lnTo>
                    <a:pt x="63662" y="79157"/>
                  </a:lnTo>
                  <a:lnTo>
                    <a:pt x="61779" y="79372"/>
                  </a:lnTo>
                  <a:lnTo>
                    <a:pt x="59896" y="79578"/>
                  </a:lnTo>
                  <a:lnTo>
                    <a:pt x="58013" y="79372"/>
                  </a:lnTo>
                  <a:lnTo>
                    <a:pt x="56130" y="79157"/>
                  </a:lnTo>
                  <a:lnTo>
                    <a:pt x="54453" y="78744"/>
                  </a:lnTo>
                  <a:lnTo>
                    <a:pt x="52570" y="78116"/>
                  </a:lnTo>
                  <a:lnTo>
                    <a:pt x="50894" y="77274"/>
                  </a:lnTo>
                  <a:lnTo>
                    <a:pt x="49217" y="76440"/>
                  </a:lnTo>
                  <a:lnTo>
                    <a:pt x="47540" y="75184"/>
                  </a:lnTo>
                  <a:lnTo>
                    <a:pt x="46079" y="73929"/>
                  </a:lnTo>
                  <a:lnTo>
                    <a:pt x="46079" y="73929"/>
                  </a:lnTo>
                  <a:lnTo>
                    <a:pt x="44815" y="72459"/>
                  </a:lnTo>
                  <a:lnTo>
                    <a:pt x="43559" y="70782"/>
                  </a:lnTo>
                  <a:lnTo>
                    <a:pt x="42725" y="69105"/>
                  </a:lnTo>
                  <a:lnTo>
                    <a:pt x="41883" y="67437"/>
                  </a:lnTo>
                  <a:lnTo>
                    <a:pt x="41255" y="65546"/>
                  </a:lnTo>
                  <a:lnTo>
                    <a:pt x="40842" y="63662"/>
                  </a:lnTo>
                  <a:lnTo>
                    <a:pt x="40421" y="61986"/>
                  </a:lnTo>
                  <a:lnTo>
                    <a:pt x="40421" y="60103"/>
                  </a:lnTo>
                  <a:lnTo>
                    <a:pt x="40421" y="58220"/>
                  </a:lnTo>
                  <a:lnTo>
                    <a:pt x="40842" y="56337"/>
                  </a:lnTo>
                  <a:lnTo>
                    <a:pt x="41255" y="54453"/>
                  </a:lnTo>
                  <a:lnTo>
                    <a:pt x="41883" y="52777"/>
                  </a:lnTo>
                  <a:lnTo>
                    <a:pt x="42725" y="50894"/>
                  </a:lnTo>
                  <a:lnTo>
                    <a:pt x="43559" y="49217"/>
                  </a:lnTo>
                  <a:lnTo>
                    <a:pt x="44815" y="47747"/>
                  </a:lnTo>
                  <a:lnTo>
                    <a:pt x="46079" y="46285"/>
                  </a:lnTo>
                  <a:lnTo>
                    <a:pt x="46079" y="46285"/>
                  </a:lnTo>
                  <a:lnTo>
                    <a:pt x="47540" y="44815"/>
                  </a:lnTo>
                  <a:lnTo>
                    <a:pt x="49217" y="43774"/>
                  </a:lnTo>
                  <a:lnTo>
                    <a:pt x="50894" y="42725"/>
                  </a:lnTo>
                  <a:lnTo>
                    <a:pt x="52570" y="41883"/>
                  </a:lnTo>
                  <a:lnTo>
                    <a:pt x="54453" y="41255"/>
                  </a:lnTo>
                  <a:lnTo>
                    <a:pt x="56130" y="40842"/>
                  </a:lnTo>
                  <a:lnTo>
                    <a:pt x="58013" y="40627"/>
                  </a:lnTo>
                  <a:lnTo>
                    <a:pt x="59896" y="40421"/>
                  </a:lnTo>
                  <a:lnTo>
                    <a:pt x="61779" y="40627"/>
                  </a:lnTo>
                  <a:lnTo>
                    <a:pt x="63662" y="40842"/>
                  </a:lnTo>
                  <a:lnTo>
                    <a:pt x="65554" y="41255"/>
                  </a:lnTo>
                  <a:lnTo>
                    <a:pt x="67222" y="41883"/>
                  </a:lnTo>
                  <a:lnTo>
                    <a:pt x="69114" y="42725"/>
                  </a:lnTo>
                  <a:lnTo>
                    <a:pt x="70782" y="43774"/>
                  </a:lnTo>
                  <a:lnTo>
                    <a:pt x="72252" y="44815"/>
                  </a:lnTo>
                  <a:lnTo>
                    <a:pt x="73714" y="46285"/>
                  </a:lnTo>
                  <a:lnTo>
                    <a:pt x="73714" y="46285"/>
                  </a:lnTo>
                  <a:lnTo>
                    <a:pt x="75184" y="47747"/>
                  </a:lnTo>
                  <a:lnTo>
                    <a:pt x="76233" y="49217"/>
                  </a:lnTo>
                  <a:lnTo>
                    <a:pt x="77274" y="50894"/>
                  </a:lnTo>
                  <a:lnTo>
                    <a:pt x="78116" y="52777"/>
                  </a:lnTo>
                  <a:lnTo>
                    <a:pt x="78744" y="54453"/>
                  </a:lnTo>
                  <a:lnTo>
                    <a:pt x="79165" y="56337"/>
                  </a:lnTo>
                  <a:lnTo>
                    <a:pt x="79372" y="58220"/>
                  </a:lnTo>
                  <a:lnTo>
                    <a:pt x="79372" y="60103"/>
                  </a:lnTo>
                  <a:lnTo>
                    <a:pt x="79372" y="61986"/>
                  </a:lnTo>
                  <a:lnTo>
                    <a:pt x="79165" y="63662"/>
                  </a:lnTo>
                  <a:lnTo>
                    <a:pt x="78744" y="65546"/>
                  </a:lnTo>
                  <a:lnTo>
                    <a:pt x="78116" y="67437"/>
                  </a:lnTo>
                  <a:lnTo>
                    <a:pt x="77274" y="69105"/>
                  </a:lnTo>
                  <a:lnTo>
                    <a:pt x="76233" y="70782"/>
                  </a:lnTo>
                  <a:lnTo>
                    <a:pt x="75184" y="72459"/>
                  </a:lnTo>
                  <a:lnTo>
                    <a:pt x="73714" y="73929"/>
                  </a:lnTo>
                  <a:lnTo>
                    <a:pt x="73714" y="73929"/>
                  </a:lnTo>
                  <a:close/>
                </a:path>
              </a:pathLst>
            </a:custGeom>
            <a:grpFill/>
            <a:ln w="12175" cap="rnd" cmpd="sng">
              <a:solidFill>
                <a:schemeClr val="tx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1" i="0" u="none" strike="noStrike" cap="none" dirty="0">
                <a:solidFill>
                  <a:schemeClr val="tx1"/>
                </a:solidFill>
                <a:latin typeface="Arial"/>
                <a:ea typeface="Arial"/>
                <a:cs typeface="Arial"/>
                <a:sym typeface="Arial"/>
              </a:endParaRPr>
            </a:p>
          </p:txBody>
        </p:sp>
        <p:sp>
          <p:nvSpPr>
            <p:cNvPr id="232" name="Shape 232"/>
            <p:cNvSpPr/>
            <p:nvPr/>
          </p:nvSpPr>
          <p:spPr>
            <a:xfrm>
              <a:off x="5566575" y="3193575"/>
              <a:ext cx="198600" cy="198600"/>
            </a:xfrm>
            <a:custGeom>
              <a:avLst/>
              <a:gdLst/>
              <a:ahLst/>
              <a:cxnLst/>
              <a:rect l="0" t="0" r="0" b="0"/>
              <a:pathLst>
                <a:path w="120000" h="120000" fill="none" extrusionOk="0">
                  <a:moveTo>
                    <a:pt x="109678" y="32398"/>
                  </a:moveTo>
                  <a:lnTo>
                    <a:pt x="92754" y="36086"/>
                  </a:lnTo>
                  <a:lnTo>
                    <a:pt x="92754" y="36086"/>
                  </a:lnTo>
                  <a:lnTo>
                    <a:pt x="90910" y="33502"/>
                  </a:lnTo>
                  <a:lnTo>
                    <a:pt x="88704" y="31295"/>
                  </a:lnTo>
                  <a:lnTo>
                    <a:pt x="94597" y="14733"/>
                  </a:lnTo>
                  <a:lnTo>
                    <a:pt x="94597" y="14733"/>
                  </a:lnTo>
                  <a:lnTo>
                    <a:pt x="94960" y="13630"/>
                  </a:lnTo>
                  <a:lnTo>
                    <a:pt x="94960" y="12527"/>
                  </a:lnTo>
                  <a:lnTo>
                    <a:pt x="94597" y="10321"/>
                  </a:lnTo>
                  <a:lnTo>
                    <a:pt x="93116" y="8477"/>
                  </a:lnTo>
                  <a:lnTo>
                    <a:pt x="92391" y="7374"/>
                  </a:lnTo>
                  <a:lnTo>
                    <a:pt x="91650" y="7011"/>
                  </a:lnTo>
                  <a:lnTo>
                    <a:pt x="83913" y="2961"/>
                  </a:lnTo>
                  <a:lnTo>
                    <a:pt x="83913" y="2961"/>
                  </a:lnTo>
                  <a:lnTo>
                    <a:pt x="82810" y="2584"/>
                  </a:lnTo>
                  <a:lnTo>
                    <a:pt x="81707" y="2584"/>
                  </a:lnTo>
                  <a:lnTo>
                    <a:pt x="79501" y="2584"/>
                  </a:lnTo>
                  <a:lnTo>
                    <a:pt x="77295" y="3687"/>
                  </a:lnTo>
                  <a:lnTo>
                    <a:pt x="76554" y="4427"/>
                  </a:lnTo>
                  <a:lnTo>
                    <a:pt x="75829" y="5168"/>
                  </a:lnTo>
                  <a:lnTo>
                    <a:pt x="66248" y="19886"/>
                  </a:lnTo>
                  <a:lnTo>
                    <a:pt x="66248" y="19886"/>
                  </a:lnTo>
                  <a:lnTo>
                    <a:pt x="62939" y="19523"/>
                  </a:lnTo>
                  <a:lnTo>
                    <a:pt x="59992" y="19523"/>
                  </a:lnTo>
                  <a:lnTo>
                    <a:pt x="52633" y="3687"/>
                  </a:lnTo>
                  <a:lnTo>
                    <a:pt x="52633" y="3687"/>
                  </a:lnTo>
                  <a:lnTo>
                    <a:pt x="51907" y="2584"/>
                  </a:lnTo>
                  <a:lnTo>
                    <a:pt x="51167" y="1858"/>
                  </a:lnTo>
                  <a:lnTo>
                    <a:pt x="49323" y="755"/>
                  </a:lnTo>
                  <a:lnTo>
                    <a:pt x="47117" y="15"/>
                  </a:lnTo>
                  <a:lnTo>
                    <a:pt x="46014" y="15"/>
                  </a:lnTo>
                  <a:lnTo>
                    <a:pt x="44911" y="377"/>
                  </a:lnTo>
                  <a:lnTo>
                    <a:pt x="36811" y="2961"/>
                  </a:lnTo>
                  <a:lnTo>
                    <a:pt x="36811" y="2961"/>
                  </a:lnTo>
                  <a:lnTo>
                    <a:pt x="35708" y="3324"/>
                  </a:lnTo>
                  <a:lnTo>
                    <a:pt x="34605" y="4064"/>
                  </a:lnTo>
                  <a:lnTo>
                    <a:pt x="33124" y="5908"/>
                  </a:lnTo>
                  <a:lnTo>
                    <a:pt x="32398" y="8114"/>
                  </a:lnTo>
                  <a:lnTo>
                    <a:pt x="32398" y="9217"/>
                  </a:lnTo>
                  <a:lnTo>
                    <a:pt x="32398" y="10321"/>
                  </a:lnTo>
                  <a:lnTo>
                    <a:pt x="36071" y="27623"/>
                  </a:lnTo>
                  <a:lnTo>
                    <a:pt x="36071" y="27623"/>
                  </a:lnTo>
                  <a:lnTo>
                    <a:pt x="33502" y="29452"/>
                  </a:lnTo>
                  <a:lnTo>
                    <a:pt x="31295" y="31658"/>
                  </a:lnTo>
                  <a:lnTo>
                    <a:pt x="15096" y="25402"/>
                  </a:lnTo>
                  <a:lnTo>
                    <a:pt x="15096" y="25402"/>
                  </a:lnTo>
                  <a:lnTo>
                    <a:pt x="13993" y="25402"/>
                  </a:lnTo>
                  <a:lnTo>
                    <a:pt x="12527" y="25039"/>
                  </a:lnTo>
                  <a:lnTo>
                    <a:pt x="10306" y="25780"/>
                  </a:lnTo>
                  <a:lnTo>
                    <a:pt x="8477" y="26883"/>
                  </a:lnTo>
                  <a:lnTo>
                    <a:pt x="7737" y="27623"/>
                  </a:lnTo>
                  <a:lnTo>
                    <a:pt x="6996" y="28726"/>
                  </a:lnTo>
                  <a:lnTo>
                    <a:pt x="3324" y="36086"/>
                  </a:lnTo>
                  <a:lnTo>
                    <a:pt x="3324" y="36086"/>
                  </a:lnTo>
                  <a:lnTo>
                    <a:pt x="2946" y="37189"/>
                  </a:lnTo>
                  <a:lnTo>
                    <a:pt x="2584" y="38292"/>
                  </a:lnTo>
                  <a:lnTo>
                    <a:pt x="2946" y="40861"/>
                  </a:lnTo>
                  <a:lnTo>
                    <a:pt x="3687" y="42704"/>
                  </a:lnTo>
                  <a:lnTo>
                    <a:pt x="4427" y="43808"/>
                  </a:lnTo>
                  <a:lnTo>
                    <a:pt x="5530" y="44548"/>
                  </a:lnTo>
                  <a:lnTo>
                    <a:pt x="20249" y="54114"/>
                  </a:lnTo>
                  <a:lnTo>
                    <a:pt x="20249" y="54114"/>
                  </a:lnTo>
                  <a:lnTo>
                    <a:pt x="19886" y="57060"/>
                  </a:lnTo>
                  <a:lnTo>
                    <a:pt x="19508" y="60370"/>
                  </a:lnTo>
                  <a:lnTo>
                    <a:pt x="3687" y="67729"/>
                  </a:lnTo>
                  <a:lnTo>
                    <a:pt x="3687" y="67729"/>
                  </a:lnTo>
                  <a:lnTo>
                    <a:pt x="2946" y="68107"/>
                  </a:lnTo>
                  <a:lnTo>
                    <a:pt x="1843" y="68832"/>
                  </a:lnTo>
                  <a:lnTo>
                    <a:pt x="740" y="71038"/>
                  </a:lnTo>
                  <a:lnTo>
                    <a:pt x="0" y="73260"/>
                  </a:lnTo>
                  <a:lnTo>
                    <a:pt x="377" y="74363"/>
                  </a:lnTo>
                  <a:lnTo>
                    <a:pt x="377" y="75466"/>
                  </a:lnTo>
                  <a:lnTo>
                    <a:pt x="3324" y="83566"/>
                  </a:lnTo>
                  <a:lnTo>
                    <a:pt x="3324" y="83566"/>
                  </a:lnTo>
                  <a:lnTo>
                    <a:pt x="3687" y="84291"/>
                  </a:lnTo>
                  <a:lnTo>
                    <a:pt x="4427" y="85394"/>
                  </a:lnTo>
                  <a:lnTo>
                    <a:pt x="5893" y="86875"/>
                  </a:lnTo>
                  <a:lnTo>
                    <a:pt x="8099" y="87601"/>
                  </a:lnTo>
                  <a:lnTo>
                    <a:pt x="9202" y="87601"/>
                  </a:lnTo>
                  <a:lnTo>
                    <a:pt x="10306" y="87601"/>
                  </a:lnTo>
                  <a:lnTo>
                    <a:pt x="27608" y="83928"/>
                  </a:lnTo>
                  <a:lnTo>
                    <a:pt x="27608" y="83928"/>
                  </a:lnTo>
                  <a:lnTo>
                    <a:pt x="29452" y="86497"/>
                  </a:lnTo>
                  <a:lnTo>
                    <a:pt x="31658" y="88704"/>
                  </a:lnTo>
                  <a:lnTo>
                    <a:pt x="25765" y="105266"/>
                  </a:lnTo>
                  <a:lnTo>
                    <a:pt x="25765" y="105266"/>
                  </a:lnTo>
                  <a:lnTo>
                    <a:pt x="25402" y="106384"/>
                  </a:lnTo>
                  <a:lnTo>
                    <a:pt x="25402" y="107487"/>
                  </a:lnTo>
                  <a:lnTo>
                    <a:pt x="25765" y="109693"/>
                  </a:lnTo>
                  <a:lnTo>
                    <a:pt x="26868" y="111522"/>
                  </a:lnTo>
                  <a:lnTo>
                    <a:pt x="27971" y="112262"/>
                  </a:lnTo>
                  <a:lnTo>
                    <a:pt x="28711" y="113003"/>
                  </a:lnTo>
                  <a:lnTo>
                    <a:pt x="36448" y="116675"/>
                  </a:lnTo>
                  <a:lnTo>
                    <a:pt x="36448" y="116675"/>
                  </a:lnTo>
                  <a:lnTo>
                    <a:pt x="37551" y="117415"/>
                  </a:lnTo>
                  <a:lnTo>
                    <a:pt x="38655" y="117415"/>
                  </a:lnTo>
                  <a:lnTo>
                    <a:pt x="40861" y="117415"/>
                  </a:lnTo>
                  <a:lnTo>
                    <a:pt x="43067" y="116312"/>
                  </a:lnTo>
                  <a:lnTo>
                    <a:pt x="43808" y="115572"/>
                  </a:lnTo>
                  <a:lnTo>
                    <a:pt x="44533" y="114846"/>
                  </a:lnTo>
                  <a:lnTo>
                    <a:pt x="54114" y="100113"/>
                  </a:lnTo>
                  <a:lnTo>
                    <a:pt x="54114" y="100113"/>
                  </a:lnTo>
                  <a:lnTo>
                    <a:pt x="57423" y="100491"/>
                  </a:lnTo>
                  <a:lnTo>
                    <a:pt x="60370" y="100491"/>
                  </a:lnTo>
                  <a:lnTo>
                    <a:pt x="67729" y="116312"/>
                  </a:lnTo>
                  <a:lnTo>
                    <a:pt x="67729" y="116312"/>
                  </a:lnTo>
                  <a:lnTo>
                    <a:pt x="68469" y="117415"/>
                  </a:lnTo>
                  <a:lnTo>
                    <a:pt x="69195" y="118156"/>
                  </a:lnTo>
                  <a:lnTo>
                    <a:pt x="71038" y="119259"/>
                  </a:lnTo>
                  <a:lnTo>
                    <a:pt x="73245" y="120000"/>
                  </a:lnTo>
                  <a:lnTo>
                    <a:pt x="74348" y="120000"/>
                  </a:lnTo>
                  <a:lnTo>
                    <a:pt x="75451" y="119622"/>
                  </a:lnTo>
                  <a:lnTo>
                    <a:pt x="83551" y="117053"/>
                  </a:lnTo>
                  <a:lnTo>
                    <a:pt x="83551" y="117053"/>
                  </a:lnTo>
                  <a:lnTo>
                    <a:pt x="84654" y="116675"/>
                  </a:lnTo>
                  <a:lnTo>
                    <a:pt x="85394" y="115950"/>
                  </a:lnTo>
                  <a:lnTo>
                    <a:pt x="86860" y="114106"/>
                  </a:lnTo>
                  <a:lnTo>
                    <a:pt x="87963" y="111900"/>
                  </a:lnTo>
                  <a:lnTo>
                    <a:pt x="87963" y="110797"/>
                  </a:lnTo>
                  <a:lnTo>
                    <a:pt x="87963" y="109693"/>
                  </a:lnTo>
                  <a:lnTo>
                    <a:pt x="84291" y="92391"/>
                  </a:lnTo>
                  <a:lnTo>
                    <a:pt x="84291" y="92391"/>
                  </a:lnTo>
                  <a:lnTo>
                    <a:pt x="86497" y="90547"/>
                  </a:lnTo>
                  <a:lnTo>
                    <a:pt x="89066" y="88341"/>
                  </a:lnTo>
                  <a:lnTo>
                    <a:pt x="105266" y="94597"/>
                  </a:lnTo>
                  <a:lnTo>
                    <a:pt x="105266" y="94597"/>
                  </a:lnTo>
                  <a:lnTo>
                    <a:pt x="106369" y="94597"/>
                  </a:lnTo>
                  <a:lnTo>
                    <a:pt x="107472" y="94975"/>
                  </a:lnTo>
                  <a:lnTo>
                    <a:pt x="109678" y="94234"/>
                  </a:lnTo>
                  <a:lnTo>
                    <a:pt x="111885" y="93131"/>
                  </a:lnTo>
                  <a:lnTo>
                    <a:pt x="112625" y="92391"/>
                  </a:lnTo>
                  <a:lnTo>
                    <a:pt x="113366" y="91288"/>
                  </a:lnTo>
                  <a:lnTo>
                    <a:pt x="117038" y="83566"/>
                  </a:lnTo>
                  <a:lnTo>
                    <a:pt x="117038" y="83566"/>
                  </a:lnTo>
                  <a:lnTo>
                    <a:pt x="117415" y="82825"/>
                  </a:lnTo>
                  <a:lnTo>
                    <a:pt x="117778" y="81344"/>
                  </a:lnTo>
                  <a:lnTo>
                    <a:pt x="117415" y="79138"/>
                  </a:lnTo>
                  <a:lnTo>
                    <a:pt x="116312" y="77295"/>
                  </a:lnTo>
                  <a:lnTo>
                    <a:pt x="115572" y="76191"/>
                  </a:lnTo>
                  <a:lnTo>
                    <a:pt x="114831" y="75466"/>
                  </a:lnTo>
                  <a:lnTo>
                    <a:pt x="100113" y="65885"/>
                  </a:lnTo>
                  <a:lnTo>
                    <a:pt x="100113" y="65885"/>
                  </a:lnTo>
                  <a:lnTo>
                    <a:pt x="100476" y="62954"/>
                  </a:lnTo>
                  <a:lnTo>
                    <a:pt x="100476" y="59629"/>
                  </a:lnTo>
                  <a:lnTo>
                    <a:pt x="116312" y="52270"/>
                  </a:lnTo>
                  <a:lnTo>
                    <a:pt x="116312" y="52270"/>
                  </a:lnTo>
                  <a:lnTo>
                    <a:pt x="117415" y="51907"/>
                  </a:lnTo>
                  <a:lnTo>
                    <a:pt x="118519" y="51167"/>
                  </a:lnTo>
                  <a:lnTo>
                    <a:pt x="119622" y="48961"/>
                  </a:lnTo>
                  <a:lnTo>
                    <a:pt x="119984" y="46754"/>
                  </a:lnTo>
                  <a:lnTo>
                    <a:pt x="119984" y="45651"/>
                  </a:lnTo>
                  <a:lnTo>
                    <a:pt x="119984" y="44548"/>
                  </a:lnTo>
                  <a:lnTo>
                    <a:pt x="117038" y="36448"/>
                  </a:lnTo>
                  <a:lnTo>
                    <a:pt x="117038" y="36448"/>
                  </a:lnTo>
                  <a:lnTo>
                    <a:pt x="116675" y="35345"/>
                  </a:lnTo>
                  <a:lnTo>
                    <a:pt x="115935" y="34605"/>
                  </a:lnTo>
                  <a:lnTo>
                    <a:pt x="114106" y="33139"/>
                  </a:lnTo>
                  <a:lnTo>
                    <a:pt x="112262" y="32398"/>
                  </a:lnTo>
                  <a:lnTo>
                    <a:pt x="111159" y="32398"/>
                  </a:lnTo>
                  <a:lnTo>
                    <a:pt x="109678" y="32398"/>
                  </a:lnTo>
                  <a:lnTo>
                    <a:pt x="109678" y="32398"/>
                  </a:lnTo>
                  <a:close/>
                  <a:moveTo>
                    <a:pt x="82810" y="71416"/>
                  </a:moveTo>
                  <a:lnTo>
                    <a:pt x="82810" y="71416"/>
                  </a:lnTo>
                  <a:lnTo>
                    <a:pt x="81344" y="73622"/>
                  </a:lnTo>
                  <a:lnTo>
                    <a:pt x="79879" y="75466"/>
                  </a:lnTo>
                  <a:lnTo>
                    <a:pt x="78398" y="77672"/>
                  </a:lnTo>
                  <a:lnTo>
                    <a:pt x="76554" y="79138"/>
                  </a:lnTo>
                  <a:lnTo>
                    <a:pt x="74726" y="80619"/>
                  </a:lnTo>
                  <a:lnTo>
                    <a:pt x="72504" y="82085"/>
                  </a:lnTo>
                  <a:lnTo>
                    <a:pt x="70298" y="83188"/>
                  </a:lnTo>
                  <a:lnTo>
                    <a:pt x="68092" y="83928"/>
                  </a:lnTo>
                  <a:lnTo>
                    <a:pt x="65885" y="84669"/>
                  </a:lnTo>
                  <a:lnTo>
                    <a:pt x="63316" y="85032"/>
                  </a:lnTo>
                  <a:lnTo>
                    <a:pt x="61095" y="85394"/>
                  </a:lnTo>
                  <a:lnTo>
                    <a:pt x="58526" y="85032"/>
                  </a:lnTo>
                  <a:lnTo>
                    <a:pt x="55942" y="85032"/>
                  </a:lnTo>
                  <a:lnTo>
                    <a:pt x="53736" y="84291"/>
                  </a:lnTo>
                  <a:lnTo>
                    <a:pt x="51167" y="83566"/>
                  </a:lnTo>
                  <a:lnTo>
                    <a:pt x="48961" y="82448"/>
                  </a:lnTo>
                  <a:lnTo>
                    <a:pt x="48961" y="82448"/>
                  </a:lnTo>
                  <a:lnTo>
                    <a:pt x="46754" y="81344"/>
                  </a:lnTo>
                  <a:lnTo>
                    <a:pt x="44533" y="79879"/>
                  </a:lnTo>
                  <a:lnTo>
                    <a:pt x="42704" y="78035"/>
                  </a:lnTo>
                  <a:lnTo>
                    <a:pt x="40861" y="76569"/>
                  </a:lnTo>
                  <a:lnTo>
                    <a:pt x="39380" y="74363"/>
                  </a:lnTo>
                  <a:lnTo>
                    <a:pt x="38277" y="72519"/>
                  </a:lnTo>
                  <a:lnTo>
                    <a:pt x="37174" y="70313"/>
                  </a:lnTo>
                  <a:lnTo>
                    <a:pt x="36071" y="68107"/>
                  </a:lnTo>
                  <a:lnTo>
                    <a:pt x="35708" y="65523"/>
                  </a:lnTo>
                  <a:lnTo>
                    <a:pt x="34967" y="63316"/>
                  </a:lnTo>
                  <a:lnTo>
                    <a:pt x="34967" y="60748"/>
                  </a:lnTo>
                  <a:lnTo>
                    <a:pt x="34967" y="58526"/>
                  </a:lnTo>
                  <a:lnTo>
                    <a:pt x="35345" y="55957"/>
                  </a:lnTo>
                  <a:lnTo>
                    <a:pt x="35708" y="53373"/>
                  </a:lnTo>
                  <a:lnTo>
                    <a:pt x="36448" y="51167"/>
                  </a:lnTo>
                  <a:lnTo>
                    <a:pt x="37551" y="48598"/>
                  </a:lnTo>
                  <a:lnTo>
                    <a:pt x="37551" y="48598"/>
                  </a:lnTo>
                  <a:lnTo>
                    <a:pt x="39017" y="46392"/>
                  </a:lnTo>
                  <a:lnTo>
                    <a:pt x="40498" y="44548"/>
                  </a:lnTo>
                  <a:lnTo>
                    <a:pt x="41964" y="42342"/>
                  </a:lnTo>
                  <a:lnTo>
                    <a:pt x="43808" y="40861"/>
                  </a:lnTo>
                  <a:lnTo>
                    <a:pt x="45636" y="39395"/>
                  </a:lnTo>
                  <a:lnTo>
                    <a:pt x="47857" y="37914"/>
                  </a:lnTo>
                  <a:lnTo>
                    <a:pt x="50064" y="36811"/>
                  </a:lnTo>
                  <a:lnTo>
                    <a:pt x="52270" y="36086"/>
                  </a:lnTo>
                  <a:lnTo>
                    <a:pt x="54476" y="35345"/>
                  </a:lnTo>
                  <a:lnTo>
                    <a:pt x="57045" y="34982"/>
                  </a:lnTo>
                  <a:lnTo>
                    <a:pt x="59267" y="34605"/>
                  </a:lnTo>
                  <a:lnTo>
                    <a:pt x="61836" y="34982"/>
                  </a:lnTo>
                  <a:lnTo>
                    <a:pt x="64420" y="34982"/>
                  </a:lnTo>
                  <a:lnTo>
                    <a:pt x="66626" y="35708"/>
                  </a:lnTo>
                  <a:lnTo>
                    <a:pt x="69195" y="36448"/>
                  </a:lnTo>
                  <a:lnTo>
                    <a:pt x="71401" y="37551"/>
                  </a:lnTo>
                  <a:lnTo>
                    <a:pt x="71401" y="37551"/>
                  </a:lnTo>
                  <a:lnTo>
                    <a:pt x="73607" y="38655"/>
                  </a:lnTo>
                  <a:lnTo>
                    <a:pt x="75829" y="40136"/>
                  </a:lnTo>
                  <a:lnTo>
                    <a:pt x="77657" y="41964"/>
                  </a:lnTo>
                  <a:lnTo>
                    <a:pt x="79501" y="43445"/>
                  </a:lnTo>
                  <a:lnTo>
                    <a:pt x="80982" y="45651"/>
                  </a:lnTo>
                  <a:lnTo>
                    <a:pt x="82085" y="47495"/>
                  </a:lnTo>
                  <a:lnTo>
                    <a:pt x="83188" y="49701"/>
                  </a:lnTo>
                  <a:lnTo>
                    <a:pt x="84291" y="51907"/>
                  </a:lnTo>
                  <a:lnTo>
                    <a:pt x="84654" y="54476"/>
                  </a:lnTo>
                  <a:lnTo>
                    <a:pt x="85017" y="56698"/>
                  </a:lnTo>
                  <a:lnTo>
                    <a:pt x="85394" y="59267"/>
                  </a:lnTo>
                  <a:lnTo>
                    <a:pt x="85394" y="61473"/>
                  </a:lnTo>
                  <a:lnTo>
                    <a:pt x="85017" y="64057"/>
                  </a:lnTo>
                  <a:lnTo>
                    <a:pt x="84654" y="66626"/>
                  </a:lnTo>
                  <a:lnTo>
                    <a:pt x="83913" y="68832"/>
                  </a:lnTo>
                  <a:lnTo>
                    <a:pt x="82810" y="71416"/>
                  </a:lnTo>
                  <a:lnTo>
                    <a:pt x="82810" y="71416"/>
                  </a:lnTo>
                  <a:close/>
                </a:path>
              </a:pathLst>
            </a:custGeom>
            <a:grpFill/>
            <a:ln w="12175" cap="rnd" cmpd="sng">
              <a:solidFill>
                <a:schemeClr val="tx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1" i="0" u="none" strike="noStrike" cap="none" dirty="0">
                <a:solidFill>
                  <a:schemeClr val="tx1"/>
                </a:solidFill>
                <a:latin typeface="Arial"/>
                <a:ea typeface="Arial"/>
                <a:cs typeface="Arial"/>
                <a:sym typeface="Arial"/>
              </a:endParaRPr>
            </a:p>
          </p:txBody>
        </p:sp>
      </p:grpSp>
      <p:sp>
        <p:nvSpPr>
          <p:cNvPr id="6" name="5 CuadroTexto"/>
          <p:cNvSpPr txBox="1"/>
          <p:nvPr/>
        </p:nvSpPr>
        <p:spPr>
          <a:xfrm>
            <a:off x="323528" y="568309"/>
            <a:ext cx="1941557" cy="400110"/>
          </a:xfrm>
          <a:prstGeom prst="rect">
            <a:avLst/>
          </a:prstGeom>
          <a:noFill/>
        </p:spPr>
        <p:txBody>
          <a:bodyPr wrap="none" rtlCol="0">
            <a:spAutoFit/>
          </a:bodyPr>
          <a:lstStyle/>
          <a:p>
            <a:r>
              <a:rPr lang="es-ES" sz="2000" b="1" dirty="0">
                <a:latin typeface="Times New Roman" panose="02020603050405020304" pitchFamily="18" charset="0"/>
                <a:cs typeface="Times New Roman" panose="02020603050405020304" pitchFamily="18" charset="0"/>
              </a:rPr>
              <a:t>EVALUACIÓN</a:t>
            </a:r>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555776" y="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29" name="Shape 229"/>
          <p:cNvSpPr txBox="1">
            <a:spLocks noGrp="1"/>
          </p:cNvSpPr>
          <p:nvPr>
            <p:ph type="title"/>
          </p:nvPr>
        </p:nvSpPr>
        <p:spPr>
          <a:xfrm>
            <a:off x="2814423" y="363911"/>
            <a:ext cx="3647999" cy="3647999"/>
          </a:xfrm>
          <a:prstGeom prst="rect">
            <a:avLst/>
          </a:prstGeom>
          <a:noFill/>
          <a:ln>
            <a:noFill/>
          </a:ln>
        </p:spPr>
        <p:txBody>
          <a:bodyPr lIns="91425" tIns="91425" rIns="91425" bIns="91425" anchor="b" anchorCtr="0">
            <a:noAutofit/>
          </a:bodyPr>
          <a:lstStyle/>
          <a:p>
            <a:pPr marL="285750" indent="-285750"/>
            <a:r>
              <a:rPr lang="es-ES_tradnl" sz="2000" dirty="0">
                <a:solidFill>
                  <a:schemeClr val="bg1"/>
                </a:solidFill>
              </a:rPr>
              <a:t>- Test realizados por la herramienta</a:t>
            </a:r>
            <a:br>
              <a:rPr lang="es-ES_tradnl" sz="2000" dirty="0">
                <a:solidFill>
                  <a:schemeClr val="bg1"/>
                </a:solidFill>
              </a:rPr>
            </a:br>
            <a:r>
              <a:rPr lang="es-ES_tradnl" sz="2000" dirty="0">
                <a:solidFill>
                  <a:schemeClr val="bg1"/>
                </a:solidFill>
              </a:rPr>
              <a:t> </a:t>
            </a:r>
            <a:br>
              <a:rPr lang="es-ES_tradnl" sz="2000" dirty="0">
                <a:solidFill>
                  <a:schemeClr val="bg1"/>
                </a:solidFill>
              </a:rPr>
            </a:br>
            <a:r>
              <a:rPr lang="es-ES_tradnl" sz="2000" dirty="0">
                <a:solidFill>
                  <a:schemeClr val="bg1"/>
                </a:solidFill>
              </a:rPr>
              <a:t>- Interfaz gráfica de pruebas</a:t>
            </a:r>
            <a:br>
              <a:rPr lang="es-ES_tradnl" sz="2000" dirty="0">
                <a:solidFill>
                  <a:schemeClr val="bg1"/>
                </a:solidFill>
              </a:rPr>
            </a:br>
            <a:br>
              <a:rPr lang="es-ES_tradnl" sz="2000" dirty="0">
                <a:solidFill>
                  <a:schemeClr val="bg1"/>
                </a:solidFill>
              </a:rPr>
            </a:br>
            <a:r>
              <a:rPr lang="es-ES_tradnl" sz="2000" dirty="0">
                <a:solidFill>
                  <a:schemeClr val="bg1"/>
                </a:solidFill>
              </a:rPr>
              <a:t>- Tipo de código</a:t>
            </a:r>
            <a:br>
              <a:rPr lang="es-ES_tradnl" sz="2000" dirty="0">
                <a:solidFill>
                  <a:schemeClr val="bg1"/>
                </a:solidFill>
              </a:rPr>
            </a:br>
            <a:r>
              <a:rPr lang="es-ES_tradnl" sz="2000" dirty="0">
                <a:solidFill>
                  <a:schemeClr val="bg1"/>
                </a:solidFill>
              </a:rPr>
              <a:t> </a:t>
            </a:r>
            <a:br>
              <a:rPr lang="es-ES_tradnl" sz="2000" dirty="0">
                <a:solidFill>
                  <a:schemeClr val="bg1"/>
                </a:solidFill>
              </a:rPr>
            </a:br>
            <a:r>
              <a:rPr lang="es-ES_tradnl" sz="2000" dirty="0">
                <a:solidFill>
                  <a:schemeClr val="bg1"/>
                </a:solidFill>
              </a:rPr>
              <a:t>- Soporte técnico</a:t>
            </a:r>
            <a:br>
              <a:rPr lang="es-ES_tradnl" sz="2000" dirty="0">
                <a:solidFill>
                  <a:schemeClr val="bg1"/>
                </a:solidFill>
              </a:rPr>
            </a:br>
            <a:endParaRPr sz="2000" dirty="0"/>
          </a:p>
        </p:txBody>
      </p:sp>
      <p:grpSp>
        <p:nvGrpSpPr>
          <p:cNvPr id="2" name="Shape 230"/>
          <p:cNvGrpSpPr/>
          <p:nvPr/>
        </p:nvGrpSpPr>
        <p:grpSpPr>
          <a:xfrm>
            <a:off x="6948264" y="239603"/>
            <a:ext cx="1632305" cy="1235721"/>
            <a:chOff x="5247525" y="3007275"/>
            <a:chExt cx="517650" cy="384900"/>
          </a:xfrm>
        </p:grpSpPr>
        <p:sp>
          <p:nvSpPr>
            <p:cNvPr id="231" name="Shape 231"/>
            <p:cNvSpPr/>
            <p:nvPr/>
          </p:nvSpPr>
          <p:spPr>
            <a:xfrm>
              <a:off x="5247525" y="3007275"/>
              <a:ext cx="348900" cy="348900"/>
            </a:xfrm>
            <a:custGeom>
              <a:avLst/>
              <a:gdLst/>
              <a:ahLst/>
              <a:cxnLst/>
              <a:rect l="0" t="0" r="0" b="0"/>
              <a:pathLst>
                <a:path w="120000" h="120000" fill="none" extrusionOk="0">
                  <a:moveTo>
                    <a:pt x="114557" y="49630"/>
                  </a:moveTo>
                  <a:lnTo>
                    <a:pt x="101986" y="48374"/>
                  </a:lnTo>
                  <a:lnTo>
                    <a:pt x="101986" y="48374"/>
                  </a:lnTo>
                  <a:lnTo>
                    <a:pt x="101358" y="45864"/>
                  </a:lnTo>
                  <a:lnTo>
                    <a:pt x="100318" y="43353"/>
                  </a:lnTo>
                  <a:lnTo>
                    <a:pt x="99269" y="40842"/>
                  </a:lnTo>
                  <a:lnTo>
                    <a:pt x="98013" y="38538"/>
                  </a:lnTo>
                  <a:lnTo>
                    <a:pt x="105760" y="28693"/>
                  </a:lnTo>
                  <a:lnTo>
                    <a:pt x="105760" y="28693"/>
                  </a:lnTo>
                  <a:lnTo>
                    <a:pt x="106388" y="27858"/>
                  </a:lnTo>
                  <a:lnTo>
                    <a:pt x="106809" y="26809"/>
                  </a:lnTo>
                  <a:lnTo>
                    <a:pt x="107016" y="25760"/>
                  </a:lnTo>
                  <a:lnTo>
                    <a:pt x="107016" y="24505"/>
                  </a:lnTo>
                  <a:lnTo>
                    <a:pt x="106809" y="23456"/>
                  </a:lnTo>
                  <a:lnTo>
                    <a:pt x="106595" y="22407"/>
                  </a:lnTo>
                  <a:lnTo>
                    <a:pt x="105967" y="21367"/>
                  </a:lnTo>
                  <a:lnTo>
                    <a:pt x="105339" y="20524"/>
                  </a:lnTo>
                  <a:lnTo>
                    <a:pt x="99475" y="14660"/>
                  </a:lnTo>
                  <a:lnTo>
                    <a:pt x="99475" y="14660"/>
                  </a:lnTo>
                  <a:lnTo>
                    <a:pt x="98641" y="14032"/>
                  </a:lnTo>
                  <a:lnTo>
                    <a:pt x="97592" y="13404"/>
                  </a:lnTo>
                  <a:lnTo>
                    <a:pt x="96543" y="12983"/>
                  </a:lnTo>
                  <a:lnTo>
                    <a:pt x="95494" y="12983"/>
                  </a:lnTo>
                  <a:lnTo>
                    <a:pt x="94239" y="12983"/>
                  </a:lnTo>
                  <a:lnTo>
                    <a:pt x="93190" y="13198"/>
                  </a:lnTo>
                  <a:lnTo>
                    <a:pt x="92149" y="13611"/>
                  </a:lnTo>
                  <a:lnTo>
                    <a:pt x="91306" y="14239"/>
                  </a:lnTo>
                  <a:lnTo>
                    <a:pt x="81470" y="21994"/>
                  </a:lnTo>
                  <a:lnTo>
                    <a:pt x="81470" y="21994"/>
                  </a:lnTo>
                  <a:lnTo>
                    <a:pt x="79165" y="20730"/>
                  </a:lnTo>
                  <a:lnTo>
                    <a:pt x="76646" y="19690"/>
                  </a:lnTo>
                  <a:lnTo>
                    <a:pt x="74135" y="18641"/>
                  </a:lnTo>
                  <a:lnTo>
                    <a:pt x="71625" y="17798"/>
                  </a:lnTo>
                  <a:lnTo>
                    <a:pt x="70154" y="5451"/>
                  </a:lnTo>
                  <a:lnTo>
                    <a:pt x="70154" y="5451"/>
                  </a:lnTo>
                  <a:lnTo>
                    <a:pt x="69948" y="4402"/>
                  </a:lnTo>
                  <a:lnTo>
                    <a:pt x="69527" y="3353"/>
                  </a:lnTo>
                  <a:lnTo>
                    <a:pt x="68899" y="2519"/>
                  </a:lnTo>
                  <a:lnTo>
                    <a:pt x="68271" y="1676"/>
                  </a:lnTo>
                  <a:lnTo>
                    <a:pt x="67222" y="1049"/>
                  </a:lnTo>
                  <a:lnTo>
                    <a:pt x="66388" y="421"/>
                  </a:lnTo>
                  <a:lnTo>
                    <a:pt x="65133" y="214"/>
                  </a:lnTo>
                  <a:lnTo>
                    <a:pt x="64084" y="0"/>
                  </a:lnTo>
                  <a:lnTo>
                    <a:pt x="55709" y="0"/>
                  </a:lnTo>
                  <a:lnTo>
                    <a:pt x="55709" y="0"/>
                  </a:lnTo>
                  <a:lnTo>
                    <a:pt x="54660" y="214"/>
                  </a:lnTo>
                  <a:lnTo>
                    <a:pt x="53611" y="421"/>
                  </a:lnTo>
                  <a:lnTo>
                    <a:pt x="52570" y="1049"/>
                  </a:lnTo>
                  <a:lnTo>
                    <a:pt x="51728" y="1676"/>
                  </a:lnTo>
                  <a:lnTo>
                    <a:pt x="50894" y="2519"/>
                  </a:lnTo>
                  <a:lnTo>
                    <a:pt x="50266" y="3353"/>
                  </a:lnTo>
                  <a:lnTo>
                    <a:pt x="49845" y="4402"/>
                  </a:lnTo>
                  <a:lnTo>
                    <a:pt x="49638" y="5451"/>
                  </a:lnTo>
                  <a:lnTo>
                    <a:pt x="48168" y="17798"/>
                  </a:lnTo>
                  <a:lnTo>
                    <a:pt x="48168" y="17798"/>
                  </a:lnTo>
                  <a:lnTo>
                    <a:pt x="45657" y="18641"/>
                  </a:lnTo>
                  <a:lnTo>
                    <a:pt x="43147" y="19690"/>
                  </a:lnTo>
                  <a:lnTo>
                    <a:pt x="40842" y="20730"/>
                  </a:lnTo>
                  <a:lnTo>
                    <a:pt x="38538" y="21994"/>
                  </a:lnTo>
                  <a:lnTo>
                    <a:pt x="28693" y="14239"/>
                  </a:lnTo>
                  <a:lnTo>
                    <a:pt x="28693" y="14239"/>
                  </a:lnTo>
                  <a:lnTo>
                    <a:pt x="27644" y="13611"/>
                  </a:lnTo>
                  <a:lnTo>
                    <a:pt x="26603" y="13198"/>
                  </a:lnTo>
                  <a:lnTo>
                    <a:pt x="25554" y="12983"/>
                  </a:lnTo>
                  <a:lnTo>
                    <a:pt x="24505" y="12983"/>
                  </a:lnTo>
                  <a:lnTo>
                    <a:pt x="23456" y="12983"/>
                  </a:lnTo>
                  <a:lnTo>
                    <a:pt x="22201" y="13404"/>
                  </a:lnTo>
                  <a:lnTo>
                    <a:pt x="21367" y="14032"/>
                  </a:lnTo>
                  <a:lnTo>
                    <a:pt x="20524" y="14660"/>
                  </a:lnTo>
                  <a:lnTo>
                    <a:pt x="14660" y="20524"/>
                  </a:lnTo>
                  <a:lnTo>
                    <a:pt x="14660" y="20524"/>
                  </a:lnTo>
                  <a:lnTo>
                    <a:pt x="13826" y="21367"/>
                  </a:lnTo>
                  <a:lnTo>
                    <a:pt x="13404" y="22407"/>
                  </a:lnTo>
                  <a:lnTo>
                    <a:pt x="12992" y="23456"/>
                  </a:lnTo>
                  <a:lnTo>
                    <a:pt x="12777" y="24505"/>
                  </a:lnTo>
                  <a:lnTo>
                    <a:pt x="12777" y="25760"/>
                  </a:lnTo>
                  <a:lnTo>
                    <a:pt x="12992" y="26809"/>
                  </a:lnTo>
                  <a:lnTo>
                    <a:pt x="13404" y="27858"/>
                  </a:lnTo>
                  <a:lnTo>
                    <a:pt x="14032" y="28693"/>
                  </a:lnTo>
                  <a:lnTo>
                    <a:pt x="21779" y="38538"/>
                  </a:lnTo>
                  <a:lnTo>
                    <a:pt x="21779" y="38538"/>
                  </a:lnTo>
                  <a:lnTo>
                    <a:pt x="20524" y="40842"/>
                  </a:lnTo>
                  <a:lnTo>
                    <a:pt x="19484" y="43353"/>
                  </a:lnTo>
                  <a:lnTo>
                    <a:pt x="18641" y="45864"/>
                  </a:lnTo>
                  <a:lnTo>
                    <a:pt x="17807" y="48374"/>
                  </a:lnTo>
                  <a:lnTo>
                    <a:pt x="5451" y="49630"/>
                  </a:lnTo>
                  <a:lnTo>
                    <a:pt x="5451" y="49630"/>
                  </a:lnTo>
                  <a:lnTo>
                    <a:pt x="4402" y="50051"/>
                  </a:lnTo>
                  <a:lnTo>
                    <a:pt x="3353" y="50472"/>
                  </a:lnTo>
                  <a:lnTo>
                    <a:pt x="2304" y="51100"/>
                  </a:lnTo>
                  <a:lnTo>
                    <a:pt x="1470" y="51728"/>
                  </a:lnTo>
                  <a:lnTo>
                    <a:pt x="842" y="52777"/>
                  </a:lnTo>
                  <a:lnTo>
                    <a:pt x="421" y="53611"/>
                  </a:lnTo>
                  <a:lnTo>
                    <a:pt x="8" y="54866"/>
                  </a:lnTo>
                  <a:lnTo>
                    <a:pt x="8" y="55915"/>
                  </a:lnTo>
                  <a:lnTo>
                    <a:pt x="8" y="64084"/>
                  </a:lnTo>
                  <a:lnTo>
                    <a:pt x="8" y="64084"/>
                  </a:lnTo>
                  <a:lnTo>
                    <a:pt x="8" y="65339"/>
                  </a:lnTo>
                  <a:lnTo>
                    <a:pt x="421" y="66388"/>
                  </a:lnTo>
                  <a:lnTo>
                    <a:pt x="842" y="67437"/>
                  </a:lnTo>
                  <a:lnTo>
                    <a:pt x="1470" y="68271"/>
                  </a:lnTo>
                  <a:lnTo>
                    <a:pt x="2304" y="69105"/>
                  </a:lnTo>
                  <a:lnTo>
                    <a:pt x="3353" y="69742"/>
                  </a:lnTo>
                  <a:lnTo>
                    <a:pt x="4402" y="70154"/>
                  </a:lnTo>
                  <a:lnTo>
                    <a:pt x="5451" y="70369"/>
                  </a:lnTo>
                  <a:lnTo>
                    <a:pt x="17807" y="71831"/>
                  </a:lnTo>
                  <a:lnTo>
                    <a:pt x="17807" y="71831"/>
                  </a:lnTo>
                  <a:lnTo>
                    <a:pt x="18641" y="74342"/>
                  </a:lnTo>
                  <a:lnTo>
                    <a:pt x="19484" y="76646"/>
                  </a:lnTo>
                  <a:lnTo>
                    <a:pt x="20524" y="79157"/>
                  </a:lnTo>
                  <a:lnTo>
                    <a:pt x="21779" y="81461"/>
                  </a:lnTo>
                  <a:lnTo>
                    <a:pt x="14032" y="91306"/>
                  </a:lnTo>
                  <a:lnTo>
                    <a:pt x="14032" y="91306"/>
                  </a:lnTo>
                  <a:lnTo>
                    <a:pt x="13404" y="92355"/>
                  </a:lnTo>
                  <a:lnTo>
                    <a:pt x="12992" y="93404"/>
                  </a:lnTo>
                  <a:lnTo>
                    <a:pt x="12777" y="94445"/>
                  </a:lnTo>
                  <a:lnTo>
                    <a:pt x="12777" y="95494"/>
                  </a:lnTo>
                  <a:lnTo>
                    <a:pt x="12992" y="96543"/>
                  </a:lnTo>
                  <a:lnTo>
                    <a:pt x="13404" y="97592"/>
                  </a:lnTo>
                  <a:lnTo>
                    <a:pt x="13826" y="98641"/>
                  </a:lnTo>
                  <a:lnTo>
                    <a:pt x="14660" y="99475"/>
                  </a:lnTo>
                  <a:lnTo>
                    <a:pt x="20524" y="105339"/>
                  </a:lnTo>
                  <a:lnTo>
                    <a:pt x="20524" y="105339"/>
                  </a:lnTo>
                  <a:lnTo>
                    <a:pt x="21367" y="106173"/>
                  </a:lnTo>
                  <a:lnTo>
                    <a:pt x="22201" y="106595"/>
                  </a:lnTo>
                  <a:lnTo>
                    <a:pt x="23456" y="107016"/>
                  </a:lnTo>
                  <a:lnTo>
                    <a:pt x="24505" y="107222"/>
                  </a:lnTo>
                  <a:lnTo>
                    <a:pt x="25554" y="107222"/>
                  </a:lnTo>
                  <a:lnTo>
                    <a:pt x="26603" y="106801"/>
                  </a:lnTo>
                  <a:lnTo>
                    <a:pt x="27644" y="106388"/>
                  </a:lnTo>
                  <a:lnTo>
                    <a:pt x="28693" y="105967"/>
                  </a:lnTo>
                  <a:lnTo>
                    <a:pt x="38538" y="98220"/>
                  </a:lnTo>
                  <a:lnTo>
                    <a:pt x="38538" y="98220"/>
                  </a:lnTo>
                  <a:lnTo>
                    <a:pt x="40842" y="99269"/>
                  </a:lnTo>
                  <a:lnTo>
                    <a:pt x="43147" y="100524"/>
                  </a:lnTo>
                  <a:lnTo>
                    <a:pt x="45657" y="101358"/>
                  </a:lnTo>
                  <a:lnTo>
                    <a:pt x="48168" y="102201"/>
                  </a:lnTo>
                  <a:lnTo>
                    <a:pt x="49638" y="114548"/>
                  </a:lnTo>
                  <a:lnTo>
                    <a:pt x="49638" y="114548"/>
                  </a:lnTo>
                  <a:lnTo>
                    <a:pt x="49845" y="115597"/>
                  </a:lnTo>
                  <a:lnTo>
                    <a:pt x="50266" y="116646"/>
                  </a:lnTo>
                  <a:lnTo>
                    <a:pt x="50894" y="117695"/>
                  </a:lnTo>
                  <a:lnTo>
                    <a:pt x="51728" y="118529"/>
                  </a:lnTo>
                  <a:lnTo>
                    <a:pt x="52570" y="119157"/>
                  </a:lnTo>
                  <a:lnTo>
                    <a:pt x="53611" y="119578"/>
                  </a:lnTo>
                  <a:lnTo>
                    <a:pt x="54660" y="120000"/>
                  </a:lnTo>
                  <a:lnTo>
                    <a:pt x="55709" y="120000"/>
                  </a:lnTo>
                  <a:lnTo>
                    <a:pt x="64084" y="120000"/>
                  </a:lnTo>
                  <a:lnTo>
                    <a:pt x="64084" y="120000"/>
                  </a:lnTo>
                  <a:lnTo>
                    <a:pt x="65133" y="120000"/>
                  </a:lnTo>
                  <a:lnTo>
                    <a:pt x="66388" y="119578"/>
                  </a:lnTo>
                  <a:lnTo>
                    <a:pt x="67222" y="119157"/>
                  </a:lnTo>
                  <a:lnTo>
                    <a:pt x="68271" y="118529"/>
                  </a:lnTo>
                  <a:lnTo>
                    <a:pt x="68899" y="117695"/>
                  </a:lnTo>
                  <a:lnTo>
                    <a:pt x="69527" y="116646"/>
                  </a:lnTo>
                  <a:lnTo>
                    <a:pt x="69948" y="115597"/>
                  </a:lnTo>
                  <a:lnTo>
                    <a:pt x="70154" y="114548"/>
                  </a:lnTo>
                  <a:lnTo>
                    <a:pt x="71625" y="102201"/>
                  </a:lnTo>
                  <a:lnTo>
                    <a:pt x="71625" y="102201"/>
                  </a:lnTo>
                  <a:lnTo>
                    <a:pt x="74135" y="101358"/>
                  </a:lnTo>
                  <a:lnTo>
                    <a:pt x="76646" y="100524"/>
                  </a:lnTo>
                  <a:lnTo>
                    <a:pt x="79165" y="99269"/>
                  </a:lnTo>
                  <a:lnTo>
                    <a:pt x="81470" y="98220"/>
                  </a:lnTo>
                  <a:lnTo>
                    <a:pt x="91306" y="105967"/>
                  </a:lnTo>
                  <a:lnTo>
                    <a:pt x="91306" y="105967"/>
                  </a:lnTo>
                  <a:lnTo>
                    <a:pt x="92149" y="106388"/>
                  </a:lnTo>
                  <a:lnTo>
                    <a:pt x="93190" y="106801"/>
                  </a:lnTo>
                  <a:lnTo>
                    <a:pt x="94239" y="107222"/>
                  </a:lnTo>
                  <a:lnTo>
                    <a:pt x="95494" y="107222"/>
                  </a:lnTo>
                  <a:lnTo>
                    <a:pt x="96543" y="107016"/>
                  </a:lnTo>
                  <a:lnTo>
                    <a:pt x="97592" y="106595"/>
                  </a:lnTo>
                  <a:lnTo>
                    <a:pt x="98641" y="106173"/>
                  </a:lnTo>
                  <a:lnTo>
                    <a:pt x="99475" y="105339"/>
                  </a:lnTo>
                  <a:lnTo>
                    <a:pt x="105339" y="99475"/>
                  </a:lnTo>
                  <a:lnTo>
                    <a:pt x="105339" y="99475"/>
                  </a:lnTo>
                  <a:lnTo>
                    <a:pt x="105967" y="98641"/>
                  </a:lnTo>
                  <a:lnTo>
                    <a:pt x="106595" y="97592"/>
                  </a:lnTo>
                  <a:lnTo>
                    <a:pt x="106809" y="96543"/>
                  </a:lnTo>
                  <a:lnTo>
                    <a:pt x="107016" y="95494"/>
                  </a:lnTo>
                  <a:lnTo>
                    <a:pt x="107016" y="94445"/>
                  </a:lnTo>
                  <a:lnTo>
                    <a:pt x="106809" y="93404"/>
                  </a:lnTo>
                  <a:lnTo>
                    <a:pt x="106388" y="92355"/>
                  </a:lnTo>
                  <a:lnTo>
                    <a:pt x="105760" y="91306"/>
                  </a:lnTo>
                  <a:lnTo>
                    <a:pt x="98013" y="81461"/>
                  </a:lnTo>
                  <a:lnTo>
                    <a:pt x="98013" y="81461"/>
                  </a:lnTo>
                  <a:lnTo>
                    <a:pt x="99269" y="79157"/>
                  </a:lnTo>
                  <a:lnTo>
                    <a:pt x="100318" y="76646"/>
                  </a:lnTo>
                  <a:lnTo>
                    <a:pt x="101358" y="74342"/>
                  </a:lnTo>
                  <a:lnTo>
                    <a:pt x="101986" y="71831"/>
                  </a:lnTo>
                  <a:lnTo>
                    <a:pt x="114557" y="70369"/>
                  </a:lnTo>
                  <a:lnTo>
                    <a:pt x="114557" y="70369"/>
                  </a:lnTo>
                  <a:lnTo>
                    <a:pt x="115597" y="70154"/>
                  </a:lnTo>
                  <a:lnTo>
                    <a:pt x="116646" y="69742"/>
                  </a:lnTo>
                  <a:lnTo>
                    <a:pt x="117489" y="69105"/>
                  </a:lnTo>
                  <a:lnTo>
                    <a:pt x="118323" y="68271"/>
                  </a:lnTo>
                  <a:lnTo>
                    <a:pt x="118950" y="67437"/>
                  </a:lnTo>
                  <a:lnTo>
                    <a:pt x="119578" y="66388"/>
                  </a:lnTo>
                  <a:lnTo>
                    <a:pt x="119793" y="65339"/>
                  </a:lnTo>
                  <a:lnTo>
                    <a:pt x="120000" y="64084"/>
                  </a:lnTo>
                  <a:lnTo>
                    <a:pt x="120000" y="55915"/>
                  </a:lnTo>
                  <a:lnTo>
                    <a:pt x="120000" y="55915"/>
                  </a:lnTo>
                  <a:lnTo>
                    <a:pt x="119793" y="54866"/>
                  </a:lnTo>
                  <a:lnTo>
                    <a:pt x="119578" y="53611"/>
                  </a:lnTo>
                  <a:lnTo>
                    <a:pt x="118950" y="52777"/>
                  </a:lnTo>
                  <a:lnTo>
                    <a:pt x="118323" y="51728"/>
                  </a:lnTo>
                  <a:lnTo>
                    <a:pt x="117489" y="51100"/>
                  </a:lnTo>
                  <a:lnTo>
                    <a:pt x="116646" y="50472"/>
                  </a:lnTo>
                  <a:lnTo>
                    <a:pt x="115597" y="50051"/>
                  </a:lnTo>
                  <a:lnTo>
                    <a:pt x="114557" y="49630"/>
                  </a:lnTo>
                  <a:lnTo>
                    <a:pt x="114557" y="49630"/>
                  </a:lnTo>
                  <a:close/>
                  <a:moveTo>
                    <a:pt x="73714" y="73929"/>
                  </a:moveTo>
                  <a:lnTo>
                    <a:pt x="73714" y="73929"/>
                  </a:lnTo>
                  <a:lnTo>
                    <a:pt x="72252" y="75184"/>
                  </a:lnTo>
                  <a:lnTo>
                    <a:pt x="70782" y="76440"/>
                  </a:lnTo>
                  <a:lnTo>
                    <a:pt x="69114" y="77274"/>
                  </a:lnTo>
                  <a:lnTo>
                    <a:pt x="67222" y="78116"/>
                  </a:lnTo>
                  <a:lnTo>
                    <a:pt x="65554" y="78744"/>
                  </a:lnTo>
                  <a:lnTo>
                    <a:pt x="63662" y="79157"/>
                  </a:lnTo>
                  <a:lnTo>
                    <a:pt x="61779" y="79372"/>
                  </a:lnTo>
                  <a:lnTo>
                    <a:pt x="59896" y="79578"/>
                  </a:lnTo>
                  <a:lnTo>
                    <a:pt x="58013" y="79372"/>
                  </a:lnTo>
                  <a:lnTo>
                    <a:pt x="56130" y="79157"/>
                  </a:lnTo>
                  <a:lnTo>
                    <a:pt x="54453" y="78744"/>
                  </a:lnTo>
                  <a:lnTo>
                    <a:pt x="52570" y="78116"/>
                  </a:lnTo>
                  <a:lnTo>
                    <a:pt x="50894" y="77274"/>
                  </a:lnTo>
                  <a:lnTo>
                    <a:pt x="49217" y="76440"/>
                  </a:lnTo>
                  <a:lnTo>
                    <a:pt x="47540" y="75184"/>
                  </a:lnTo>
                  <a:lnTo>
                    <a:pt x="46079" y="73929"/>
                  </a:lnTo>
                  <a:lnTo>
                    <a:pt x="46079" y="73929"/>
                  </a:lnTo>
                  <a:lnTo>
                    <a:pt x="44815" y="72459"/>
                  </a:lnTo>
                  <a:lnTo>
                    <a:pt x="43559" y="70782"/>
                  </a:lnTo>
                  <a:lnTo>
                    <a:pt x="42725" y="69105"/>
                  </a:lnTo>
                  <a:lnTo>
                    <a:pt x="41883" y="67437"/>
                  </a:lnTo>
                  <a:lnTo>
                    <a:pt x="41255" y="65546"/>
                  </a:lnTo>
                  <a:lnTo>
                    <a:pt x="40842" y="63662"/>
                  </a:lnTo>
                  <a:lnTo>
                    <a:pt x="40421" y="61986"/>
                  </a:lnTo>
                  <a:lnTo>
                    <a:pt x="40421" y="60103"/>
                  </a:lnTo>
                  <a:lnTo>
                    <a:pt x="40421" y="58220"/>
                  </a:lnTo>
                  <a:lnTo>
                    <a:pt x="40842" y="56337"/>
                  </a:lnTo>
                  <a:lnTo>
                    <a:pt x="41255" y="54453"/>
                  </a:lnTo>
                  <a:lnTo>
                    <a:pt x="41883" y="52777"/>
                  </a:lnTo>
                  <a:lnTo>
                    <a:pt x="42725" y="50894"/>
                  </a:lnTo>
                  <a:lnTo>
                    <a:pt x="43559" y="49217"/>
                  </a:lnTo>
                  <a:lnTo>
                    <a:pt x="44815" y="47747"/>
                  </a:lnTo>
                  <a:lnTo>
                    <a:pt x="46079" y="46285"/>
                  </a:lnTo>
                  <a:lnTo>
                    <a:pt x="46079" y="46285"/>
                  </a:lnTo>
                  <a:lnTo>
                    <a:pt x="47540" y="44815"/>
                  </a:lnTo>
                  <a:lnTo>
                    <a:pt x="49217" y="43774"/>
                  </a:lnTo>
                  <a:lnTo>
                    <a:pt x="50894" y="42725"/>
                  </a:lnTo>
                  <a:lnTo>
                    <a:pt x="52570" y="41883"/>
                  </a:lnTo>
                  <a:lnTo>
                    <a:pt x="54453" y="41255"/>
                  </a:lnTo>
                  <a:lnTo>
                    <a:pt x="56130" y="40842"/>
                  </a:lnTo>
                  <a:lnTo>
                    <a:pt x="58013" y="40627"/>
                  </a:lnTo>
                  <a:lnTo>
                    <a:pt x="59896" y="40421"/>
                  </a:lnTo>
                  <a:lnTo>
                    <a:pt x="61779" y="40627"/>
                  </a:lnTo>
                  <a:lnTo>
                    <a:pt x="63662" y="40842"/>
                  </a:lnTo>
                  <a:lnTo>
                    <a:pt x="65554" y="41255"/>
                  </a:lnTo>
                  <a:lnTo>
                    <a:pt x="67222" y="41883"/>
                  </a:lnTo>
                  <a:lnTo>
                    <a:pt x="69114" y="42725"/>
                  </a:lnTo>
                  <a:lnTo>
                    <a:pt x="70782" y="43774"/>
                  </a:lnTo>
                  <a:lnTo>
                    <a:pt x="72252" y="44815"/>
                  </a:lnTo>
                  <a:lnTo>
                    <a:pt x="73714" y="46285"/>
                  </a:lnTo>
                  <a:lnTo>
                    <a:pt x="73714" y="46285"/>
                  </a:lnTo>
                  <a:lnTo>
                    <a:pt x="75184" y="47747"/>
                  </a:lnTo>
                  <a:lnTo>
                    <a:pt x="76233" y="49217"/>
                  </a:lnTo>
                  <a:lnTo>
                    <a:pt x="77274" y="50894"/>
                  </a:lnTo>
                  <a:lnTo>
                    <a:pt x="78116" y="52777"/>
                  </a:lnTo>
                  <a:lnTo>
                    <a:pt x="78744" y="54453"/>
                  </a:lnTo>
                  <a:lnTo>
                    <a:pt x="79165" y="56337"/>
                  </a:lnTo>
                  <a:lnTo>
                    <a:pt x="79372" y="58220"/>
                  </a:lnTo>
                  <a:lnTo>
                    <a:pt x="79372" y="60103"/>
                  </a:lnTo>
                  <a:lnTo>
                    <a:pt x="79372" y="61986"/>
                  </a:lnTo>
                  <a:lnTo>
                    <a:pt x="79165" y="63662"/>
                  </a:lnTo>
                  <a:lnTo>
                    <a:pt x="78744" y="65546"/>
                  </a:lnTo>
                  <a:lnTo>
                    <a:pt x="78116" y="67437"/>
                  </a:lnTo>
                  <a:lnTo>
                    <a:pt x="77274" y="69105"/>
                  </a:lnTo>
                  <a:lnTo>
                    <a:pt x="76233" y="70782"/>
                  </a:lnTo>
                  <a:lnTo>
                    <a:pt x="75184" y="72459"/>
                  </a:lnTo>
                  <a:lnTo>
                    <a:pt x="73714" y="73929"/>
                  </a:lnTo>
                  <a:lnTo>
                    <a:pt x="73714" y="73929"/>
                  </a:lnTo>
                  <a:close/>
                </a:path>
              </a:pathLst>
            </a:custGeom>
            <a:noFill/>
            <a:ln w="12175" cap="rnd" cmpd="sng">
              <a:solidFill>
                <a:schemeClr val="tx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1" i="0" u="none" strike="noStrike" cap="none" dirty="0">
                <a:solidFill>
                  <a:srgbClr val="000000"/>
                </a:solidFill>
                <a:latin typeface="Arial"/>
                <a:ea typeface="Arial"/>
                <a:cs typeface="Arial"/>
                <a:sym typeface="Arial"/>
              </a:endParaRPr>
            </a:p>
          </p:txBody>
        </p:sp>
        <p:sp>
          <p:nvSpPr>
            <p:cNvPr id="232" name="Shape 232"/>
            <p:cNvSpPr/>
            <p:nvPr/>
          </p:nvSpPr>
          <p:spPr>
            <a:xfrm>
              <a:off x="5566575" y="3193575"/>
              <a:ext cx="198600" cy="198600"/>
            </a:xfrm>
            <a:custGeom>
              <a:avLst/>
              <a:gdLst/>
              <a:ahLst/>
              <a:cxnLst/>
              <a:rect l="0" t="0" r="0" b="0"/>
              <a:pathLst>
                <a:path w="120000" h="120000" fill="none" extrusionOk="0">
                  <a:moveTo>
                    <a:pt x="109678" y="32398"/>
                  </a:moveTo>
                  <a:lnTo>
                    <a:pt x="92754" y="36086"/>
                  </a:lnTo>
                  <a:lnTo>
                    <a:pt x="92754" y="36086"/>
                  </a:lnTo>
                  <a:lnTo>
                    <a:pt x="90910" y="33502"/>
                  </a:lnTo>
                  <a:lnTo>
                    <a:pt x="88704" y="31295"/>
                  </a:lnTo>
                  <a:lnTo>
                    <a:pt x="94597" y="14733"/>
                  </a:lnTo>
                  <a:lnTo>
                    <a:pt x="94597" y="14733"/>
                  </a:lnTo>
                  <a:lnTo>
                    <a:pt x="94960" y="13630"/>
                  </a:lnTo>
                  <a:lnTo>
                    <a:pt x="94960" y="12527"/>
                  </a:lnTo>
                  <a:lnTo>
                    <a:pt x="94597" y="10321"/>
                  </a:lnTo>
                  <a:lnTo>
                    <a:pt x="93116" y="8477"/>
                  </a:lnTo>
                  <a:lnTo>
                    <a:pt x="92391" y="7374"/>
                  </a:lnTo>
                  <a:lnTo>
                    <a:pt x="91650" y="7011"/>
                  </a:lnTo>
                  <a:lnTo>
                    <a:pt x="83913" y="2961"/>
                  </a:lnTo>
                  <a:lnTo>
                    <a:pt x="83913" y="2961"/>
                  </a:lnTo>
                  <a:lnTo>
                    <a:pt x="82810" y="2584"/>
                  </a:lnTo>
                  <a:lnTo>
                    <a:pt x="81707" y="2584"/>
                  </a:lnTo>
                  <a:lnTo>
                    <a:pt x="79501" y="2584"/>
                  </a:lnTo>
                  <a:lnTo>
                    <a:pt x="77295" y="3687"/>
                  </a:lnTo>
                  <a:lnTo>
                    <a:pt x="76554" y="4427"/>
                  </a:lnTo>
                  <a:lnTo>
                    <a:pt x="75829" y="5168"/>
                  </a:lnTo>
                  <a:lnTo>
                    <a:pt x="66248" y="19886"/>
                  </a:lnTo>
                  <a:lnTo>
                    <a:pt x="66248" y="19886"/>
                  </a:lnTo>
                  <a:lnTo>
                    <a:pt x="62939" y="19523"/>
                  </a:lnTo>
                  <a:lnTo>
                    <a:pt x="59992" y="19523"/>
                  </a:lnTo>
                  <a:lnTo>
                    <a:pt x="52633" y="3687"/>
                  </a:lnTo>
                  <a:lnTo>
                    <a:pt x="52633" y="3687"/>
                  </a:lnTo>
                  <a:lnTo>
                    <a:pt x="51907" y="2584"/>
                  </a:lnTo>
                  <a:lnTo>
                    <a:pt x="51167" y="1858"/>
                  </a:lnTo>
                  <a:lnTo>
                    <a:pt x="49323" y="755"/>
                  </a:lnTo>
                  <a:lnTo>
                    <a:pt x="47117" y="15"/>
                  </a:lnTo>
                  <a:lnTo>
                    <a:pt x="46014" y="15"/>
                  </a:lnTo>
                  <a:lnTo>
                    <a:pt x="44911" y="377"/>
                  </a:lnTo>
                  <a:lnTo>
                    <a:pt x="36811" y="2961"/>
                  </a:lnTo>
                  <a:lnTo>
                    <a:pt x="36811" y="2961"/>
                  </a:lnTo>
                  <a:lnTo>
                    <a:pt x="35708" y="3324"/>
                  </a:lnTo>
                  <a:lnTo>
                    <a:pt x="34605" y="4064"/>
                  </a:lnTo>
                  <a:lnTo>
                    <a:pt x="33124" y="5908"/>
                  </a:lnTo>
                  <a:lnTo>
                    <a:pt x="32398" y="8114"/>
                  </a:lnTo>
                  <a:lnTo>
                    <a:pt x="32398" y="9217"/>
                  </a:lnTo>
                  <a:lnTo>
                    <a:pt x="32398" y="10321"/>
                  </a:lnTo>
                  <a:lnTo>
                    <a:pt x="36071" y="27623"/>
                  </a:lnTo>
                  <a:lnTo>
                    <a:pt x="36071" y="27623"/>
                  </a:lnTo>
                  <a:lnTo>
                    <a:pt x="33502" y="29452"/>
                  </a:lnTo>
                  <a:lnTo>
                    <a:pt x="31295" y="31658"/>
                  </a:lnTo>
                  <a:lnTo>
                    <a:pt x="15096" y="25402"/>
                  </a:lnTo>
                  <a:lnTo>
                    <a:pt x="15096" y="25402"/>
                  </a:lnTo>
                  <a:lnTo>
                    <a:pt x="13993" y="25402"/>
                  </a:lnTo>
                  <a:lnTo>
                    <a:pt x="12527" y="25039"/>
                  </a:lnTo>
                  <a:lnTo>
                    <a:pt x="10306" y="25780"/>
                  </a:lnTo>
                  <a:lnTo>
                    <a:pt x="8477" y="26883"/>
                  </a:lnTo>
                  <a:lnTo>
                    <a:pt x="7737" y="27623"/>
                  </a:lnTo>
                  <a:lnTo>
                    <a:pt x="6996" y="28726"/>
                  </a:lnTo>
                  <a:lnTo>
                    <a:pt x="3324" y="36086"/>
                  </a:lnTo>
                  <a:lnTo>
                    <a:pt x="3324" y="36086"/>
                  </a:lnTo>
                  <a:lnTo>
                    <a:pt x="2946" y="37189"/>
                  </a:lnTo>
                  <a:lnTo>
                    <a:pt x="2584" y="38292"/>
                  </a:lnTo>
                  <a:lnTo>
                    <a:pt x="2946" y="40861"/>
                  </a:lnTo>
                  <a:lnTo>
                    <a:pt x="3687" y="42704"/>
                  </a:lnTo>
                  <a:lnTo>
                    <a:pt x="4427" y="43808"/>
                  </a:lnTo>
                  <a:lnTo>
                    <a:pt x="5530" y="44548"/>
                  </a:lnTo>
                  <a:lnTo>
                    <a:pt x="20249" y="54114"/>
                  </a:lnTo>
                  <a:lnTo>
                    <a:pt x="20249" y="54114"/>
                  </a:lnTo>
                  <a:lnTo>
                    <a:pt x="19886" y="57060"/>
                  </a:lnTo>
                  <a:lnTo>
                    <a:pt x="19508" y="60370"/>
                  </a:lnTo>
                  <a:lnTo>
                    <a:pt x="3687" y="67729"/>
                  </a:lnTo>
                  <a:lnTo>
                    <a:pt x="3687" y="67729"/>
                  </a:lnTo>
                  <a:lnTo>
                    <a:pt x="2946" y="68107"/>
                  </a:lnTo>
                  <a:lnTo>
                    <a:pt x="1843" y="68832"/>
                  </a:lnTo>
                  <a:lnTo>
                    <a:pt x="740" y="71038"/>
                  </a:lnTo>
                  <a:lnTo>
                    <a:pt x="0" y="73260"/>
                  </a:lnTo>
                  <a:lnTo>
                    <a:pt x="377" y="74363"/>
                  </a:lnTo>
                  <a:lnTo>
                    <a:pt x="377" y="75466"/>
                  </a:lnTo>
                  <a:lnTo>
                    <a:pt x="3324" y="83566"/>
                  </a:lnTo>
                  <a:lnTo>
                    <a:pt x="3324" y="83566"/>
                  </a:lnTo>
                  <a:lnTo>
                    <a:pt x="3687" y="84291"/>
                  </a:lnTo>
                  <a:lnTo>
                    <a:pt x="4427" y="85394"/>
                  </a:lnTo>
                  <a:lnTo>
                    <a:pt x="5893" y="86875"/>
                  </a:lnTo>
                  <a:lnTo>
                    <a:pt x="8099" y="87601"/>
                  </a:lnTo>
                  <a:lnTo>
                    <a:pt x="9202" y="87601"/>
                  </a:lnTo>
                  <a:lnTo>
                    <a:pt x="10306" y="87601"/>
                  </a:lnTo>
                  <a:lnTo>
                    <a:pt x="27608" y="83928"/>
                  </a:lnTo>
                  <a:lnTo>
                    <a:pt x="27608" y="83928"/>
                  </a:lnTo>
                  <a:lnTo>
                    <a:pt x="29452" y="86497"/>
                  </a:lnTo>
                  <a:lnTo>
                    <a:pt x="31658" y="88704"/>
                  </a:lnTo>
                  <a:lnTo>
                    <a:pt x="25765" y="105266"/>
                  </a:lnTo>
                  <a:lnTo>
                    <a:pt x="25765" y="105266"/>
                  </a:lnTo>
                  <a:lnTo>
                    <a:pt x="25402" y="106384"/>
                  </a:lnTo>
                  <a:lnTo>
                    <a:pt x="25402" y="107487"/>
                  </a:lnTo>
                  <a:lnTo>
                    <a:pt x="25765" y="109693"/>
                  </a:lnTo>
                  <a:lnTo>
                    <a:pt x="26868" y="111522"/>
                  </a:lnTo>
                  <a:lnTo>
                    <a:pt x="27971" y="112262"/>
                  </a:lnTo>
                  <a:lnTo>
                    <a:pt x="28711" y="113003"/>
                  </a:lnTo>
                  <a:lnTo>
                    <a:pt x="36448" y="116675"/>
                  </a:lnTo>
                  <a:lnTo>
                    <a:pt x="36448" y="116675"/>
                  </a:lnTo>
                  <a:lnTo>
                    <a:pt x="37551" y="117415"/>
                  </a:lnTo>
                  <a:lnTo>
                    <a:pt x="38655" y="117415"/>
                  </a:lnTo>
                  <a:lnTo>
                    <a:pt x="40861" y="117415"/>
                  </a:lnTo>
                  <a:lnTo>
                    <a:pt x="43067" y="116312"/>
                  </a:lnTo>
                  <a:lnTo>
                    <a:pt x="43808" y="115572"/>
                  </a:lnTo>
                  <a:lnTo>
                    <a:pt x="44533" y="114846"/>
                  </a:lnTo>
                  <a:lnTo>
                    <a:pt x="54114" y="100113"/>
                  </a:lnTo>
                  <a:lnTo>
                    <a:pt x="54114" y="100113"/>
                  </a:lnTo>
                  <a:lnTo>
                    <a:pt x="57423" y="100491"/>
                  </a:lnTo>
                  <a:lnTo>
                    <a:pt x="60370" y="100491"/>
                  </a:lnTo>
                  <a:lnTo>
                    <a:pt x="67729" y="116312"/>
                  </a:lnTo>
                  <a:lnTo>
                    <a:pt x="67729" y="116312"/>
                  </a:lnTo>
                  <a:lnTo>
                    <a:pt x="68469" y="117415"/>
                  </a:lnTo>
                  <a:lnTo>
                    <a:pt x="69195" y="118156"/>
                  </a:lnTo>
                  <a:lnTo>
                    <a:pt x="71038" y="119259"/>
                  </a:lnTo>
                  <a:lnTo>
                    <a:pt x="73245" y="120000"/>
                  </a:lnTo>
                  <a:lnTo>
                    <a:pt x="74348" y="120000"/>
                  </a:lnTo>
                  <a:lnTo>
                    <a:pt x="75451" y="119622"/>
                  </a:lnTo>
                  <a:lnTo>
                    <a:pt x="83551" y="117053"/>
                  </a:lnTo>
                  <a:lnTo>
                    <a:pt x="83551" y="117053"/>
                  </a:lnTo>
                  <a:lnTo>
                    <a:pt x="84654" y="116675"/>
                  </a:lnTo>
                  <a:lnTo>
                    <a:pt x="85394" y="115950"/>
                  </a:lnTo>
                  <a:lnTo>
                    <a:pt x="86860" y="114106"/>
                  </a:lnTo>
                  <a:lnTo>
                    <a:pt x="87963" y="111900"/>
                  </a:lnTo>
                  <a:lnTo>
                    <a:pt x="87963" y="110797"/>
                  </a:lnTo>
                  <a:lnTo>
                    <a:pt x="87963" y="109693"/>
                  </a:lnTo>
                  <a:lnTo>
                    <a:pt x="84291" y="92391"/>
                  </a:lnTo>
                  <a:lnTo>
                    <a:pt x="84291" y="92391"/>
                  </a:lnTo>
                  <a:lnTo>
                    <a:pt x="86497" y="90547"/>
                  </a:lnTo>
                  <a:lnTo>
                    <a:pt x="89066" y="88341"/>
                  </a:lnTo>
                  <a:lnTo>
                    <a:pt x="105266" y="94597"/>
                  </a:lnTo>
                  <a:lnTo>
                    <a:pt x="105266" y="94597"/>
                  </a:lnTo>
                  <a:lnTo>
                    <a:pt x="106369" y="94597"/>
                  </a:lnTo>
                  <a:lnTo>
                    <a:pt x="107472" y="94975"/>
                  </a:lnTo>
                  <a:lnTo>
                    <a:pt x="109678" y="94234"/>
                  </a:lnTo>
                  <a:lnTo>
                    <a:pt x="111885" y="93131"/>
                  </a:lnTo>
                  <a:lnTo>
                    <a:pt x="112625" y="92391"/>
                  </a:lnTo>
                  <a:lnTo>
                    <a:pt x="113366" y="91288"/>
                  </a:lnTo>
                  <a:lnTo>
                    <a:pt x="117038" y="83566"/>
                  </a:lnTo>
                  <a:lnTo>
                    <a:pt x="117038" y="83566"/>
                  </a:lnTo>
                  <a:lnTo>
                    <a:pt x="117415" y="82825"/>
                  </a:lnTo>
                  <a:lnTo>
                    <a:pt x="117778" y="81344"/>
                  </a:lnTo>
                  <a:lnTo>
                    <a:pt x="117415" y="79138"/>
                  </a:lnTo>
                  <a:lnTo>
                    <a:pt x="116312" y="77295"/>
                  </a:lnTo>
                  <a:lnTo>
                    <a:pt x="115572" y="76191"/>
                  </a:lnTo>
                  <a:lnTo>
                    <a:pt x="114831" y="75466"/>
                  </a:lnTo>
                  <a:lnTo>
                    <a:pt x="100113" y="65885"/>
                  </a:lnTo>
                  <a:lnTo>
                    <a:pt x="100113" y="65885"/>
                  </a:lnTo>
                  <a:lnTo>
                    <a:pt x="100476" y="62954"/>
                  </a:lnTo>
                  <a:lnTo>
                    <a:pt x="100476" y="59629"/>
                  </a:lnTo>
                  <a:lnTo>
                    <a:pt x="116312" y="52270"/>
                  </a:lnTo>
                  <a:lnTo>
                    <a:pt x="116312" y="52270"/>
                  </a:lnTo>
                  <a:lnTo>
                    <a:pt x="117415" y="51907"/>
                  </a:lnTo>
                  <a:lnTo>
                    <a:pt x="118519" y="51167"/>
                  </a:lnTo>
                  <a:lnTo>
                    <a:pt x="119622" y="48961"/>
                  </a:lnTo>
                  <a:lnTo>
                    <a:pt x="119984" y="46754"/>
                  </a:lnTo>
                  <a:lnTo>
                    <a:pt x="119984" y="45651"/>
                  </a:lnTo>
                  <a:lnTo>
                    <a:pt x="119984" y="44548"/>
                  </a:lnTo>
                  <a:lnTo>
                    <a:pt x="117038" y="36448"/>
                  </a:lnTo>
                  <a:lnTo>
                    <a:pt x="117038" y="36448"/>
                  </a:lnTo>
                  <a:lnTo>
                    <a:pt x="116675" y="35345"/>
                  </a:lnTo>
                  <a:lnTo>
                    <a:pt x="115935" y="34605"/>
                  </a:lnTo>
                  <a:lnTo>
                    <a:pt x="114106" y="33139"/>
                  </a:lnTo>
                  <a:lnTo>
                    <a:pt x="112262" y="32398"/>
                  </a:lnTo>
                  <a:lnTo>
                    <a:pt x="111159" y="32398"/>
                  </a:lnTo>
                  <a:lnTo>
                    <a:pt x="109678" y="32398"/>
                  </a:lnTo>
                  <a:lnTo>
                    <a:pt x="109678" y="32398"/>
                  </a:lnTo>
                  <a:close/>
                  <a:moveTo>
                    <a:pt x="82810" y="71416"/>
                  </a:moveTo>
                  <a:lnTo>
                    <a:pt x="82810" y="71416"/>
                  </a:lnTo>
                  <a:lnTo>
                    <a:pt x="81344" y="73622"/>
                  </a:lnTo>
                  <a:lnTo>
                    <a:pt x="79879" y="75466"/>
                  </a:lnTo>
                  <a:lnTo>
                    <a:pt x="78398" y="77672"/>
                  </a:lnTo>
                  <a:lnTo>
                    <a:pt x="76554" y="79138"/>
                  </a:lnTo>
                  <a:lnTo>
                    <a:pt x="74726" y="80619"/>
                  </a:lnTo>
                  <a:lnTo>
                    <a:pt x="72504" y="82085"/>
                  </a:lnTo>
                  <a:lnTo>
                    <a:pt x="70298" y="83188"/>
                  </a:lnTo>
                  <a:lnTo>
                    <a:pt x="68092" y="83928"/>
                  </a:lnTo>
                  <a:lnTo>
                    <a:pt x="65885" y="84669"/>
                  </a:lnTo>
                  <a:lnTo>
                    <a:pt x="63316" y="85032"/>
                  </a:lnTo>
                  <a:lnTo>
                    <a:pt x="61095" y="85394"/>
                  </a:lnTo>
                  <a:lnTo>
                    <a:pt x="58526" y="85032"/>
                  </a:lnTo>
                  <a:lnTo>
                    <a:pt x="55942" y="85032"/>
                  </a:lnTo>
                  <a:lnTo>
                    <a:pt x="53736" y="84291"/>
                  </a:lnTo>
                  <a:lnTo>
                    <a:pt x="51167" y="83566"/>
                  </a:lnTo>
                  <a:lnTo>
                    <a:pt x="48961" y="82448"/>
                  </a:lnTo>
                  <a:lnTo>
                    <a:pt x="48961" y="82448"/>
                  </a:lnTo>
                  <a:lnTo>
                    <a:pt x="46754" y="81344"/>
                  </a:lnTo>
                  <a:lnTo>
                    <a:pt x="44533" y="79879"/>
                  </a:lnTo>
                  <a:lnTo>
                    <a:pt x="42704" y="78035"/>
                  </a:lnTo>
                  <a:lnTo>
                    <a:pt x="40861" y="76569"/>
                  </a:lnTo>
                  <a:lnTo>
                    <a:pt x="39380" y="74363"/>
                  </a:lnTo>
                  <a:lnTo>
                    <a:pt x="38277" y="72519"/>
                  </a:lnTo>
                  <a:lnTo>
                    <a:pt x="37174" y="70313"/>
                  </a:lnTo>
                  <a:lnTo>
                    <a:pt x="36071" y="68107"/>
                  </a:lnTo>
                  <a:lnTo>
                    <a:pt x="35708" y="65523"/>
                  </a:lnTo>
                  <a:lnTo>
                    <a:pt x="34967" y="63316"/>
                  </a:lnTo>
                  <a:lnTo>
                    <a:pt x="34967" y="60748"/>
                  </a:lnTo>
                  <a:lnTo>
                    <a:pt x="34967" y="58526"/>
                  </a:lnTo>
                  <a:lnTo>
                    <a:pt x="35345" y="55957"/>
                  </a:lnTo>
                  <a:lnTo>
                    <a:pt x="35708" y="53373"/>
                  </a:lnTo>
                  <a:lnTo>
                    <a:pt x="36448" y="51167"/>
                  </a:lnTo>
                  <a:lnTo>
                    <a:pt x="37551" y="48598"/>
                  </a:lnTo>
                  <a:lnTo>
                    <a:pt x="37551" y="48598"/>
                  </a:lnTo>
                  <a:lnTo>
                    <a:pt x="39017" y="46392"/>
                  </a:lnTo>
                  <a:lnTo>
                    <a:pt x="40498" y="44548"/>
                  </a:lnTo>
                  <a:lnTo>
                    <a:pt x="41964" y="42342"/>
                  </a:lnTo>
                  <a:lnTo>
                    <a:pt x="43808" y="40861"/>
                  </a:lnTo>
                  <a:lnTo>
                    <a:pt x="45636" y="39395"/>
                  </a:lnTo>
                  <a:lnTo>
                    <a:pt x="47857" y="37914"/>
                  </a:lnTo>
                  <a:lnTo>
                    <a:pt x="50064" y="36811"/>
                  </a:lnTo>
                  <a:lnTo>
                    <a:pt x="52270" y="36086"/>
                  </a:lnTo>
                  <a:lnTo>
                    <a:pt x="54476" y="35345"/>
                  </a:lnTo>
                  <a:lnTo>
                    <a:pt x="57045" y="34982"/>
                  </a:lnTo>
                  <a:lnTo>
                    <a:pt x="59267" y="34605"/>
                  </a:lnTo>
                  <a:lnTo>
                    <a:pt x="61836" y="34982"/>
                  </a:lnTo>
                  <a:lnTo>
                    <a:pt x="64420" y="34982"/>
                  </a:lnTo>
                  <a:lnTo>
                    <a:pt x="66626" y="35708"/>
                  </a:lnTo>
                  <a:lnTo>
                    <a:pt x="69195" y="36448"/>
                  </a:lnTo>
                  <a:lnTo>
                    <a:pt x="71401" y="37551"/>
                  </a:lnTo>
                  <a:lnTo>
                    <a:pt x="71401" y="37551"/>
                  </a:lnTo>
                  <a:lnTo>
                    <a:pt x="73607" y="38655"/>
                  </a:lnTo>
                  <a:lnTo>
                    <a:pt x="75829" y="40136"/>
                  </a:lnTo>
                  <a:lnTo>
                    <a:pt x="77657" y="41964"/>
                  </a:lnTo>
                  <a:lnTo>
                    <a:pt x="79501" y="43445"/>
                  </a:lnTo>
                  <a:lnTo>
                    <a:pt x="80982" y="45651"/>
                  </a:lnTo>
                  <a:lnTo>
                    <a:pt x="82085" y="47495"/>
                  </a:lnTo>
                  <a:lnTo>
                    <a:pt x="83188" y="49701"/>
                  </a:lnTo>
                  <a:lnTo>
                    <a:pt x="84291" y="51907"/>
                  </a:lnTo>
                  <a:lnTo>
                    <a:pt x="84654" y="54476"/>
                  </a:lnTo>
                  <a:lnTo>
                    <a:pt x="85017" y="56698"/>
                  </a:lnTo>
                  <a:lnTo>
                    <a:pt x="85394" y="59267"/>
                  </a:lnTo>
                  <a:lnTo>
                    <a:pt x="85394" y="61473"/>
                  </a:lnTo>
                  <a:lnTo>
                    <a:pt x="85017" y="64057"/>
                  </a:lnTo>
                  <a:lnTo>
                    <a:pt x="84654" y="66626"/>
                  </a:lnTo>
                  <a:lnTo>
                    <a:pt x="83913" y="68832"/>
                  </a:lnTo>
                  <a:lnTo>
                    <a:pt x="82810" y="71416"/>
                  </a:lnTo>
                  <a:lnTo>
                    <a:pt x="82810" y="71416"/>
                  </a:lnTo>
                  <a:close/>
                </a:path>
              </a:pathLst>
            </a:custGeom>
            <a:noFill/>
            <a:ln w="12175" cap="rnd" cmpd="sng">
              <a:solidFill>
                <a:schemeClr val="tx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1" i="0" u="none" strike="noStrike" cap="none" dirty="0">
                <a:solidFill>
                  <a:srgbClr val="000000"/>
                </a:solidFill>
                <a:latin typeface="Arial"/>
                <a:ea typeface="Arial"/>
                <a:cs typeface="Arial"/>
                <a:sym typeface="Arial"/>
              </a:endParaRPr>
            </a:p>
          </p:txBody>
        </p:sp>
      </p:grpSp>
      <p:sp>
        <p:nvSpPr>
          <p:cNvPr id="9" name="8 CuadroTexto"/>
          <p:cNvSpPr txBox="1"/>
          <p:nvPr/>
        </p:nvSpPr>
        <p:spPr>
          <a:xfrm>
            <a:off x="323528" y="568309"/>
            <a:ext cx="1941557" cy="400110"/>
          </a:xfrm>
          <a:prstGeom prst="rect">
            <a:avLst/>
          </a:prstGeom>
          <a:noFill/>
        </p:spPr>
        <p:txBody>
          <a:bodyPr wrap="none" rtlCol="0">
            <a:spAutoFit/>
          </a:bodyPr>
          <a:lstStyle/>
          <a:p>
            <a:r>
              <a:rPr lang="es-ES" sz="2000" b="1" dirty="0">
                <a:latin typeface="Times New Roman" panose="02020603050405020304" pitchFamily="18" charset="0"/>
                <a:cs typeface="Times New Roman" panose="02020603050405020304" pitchFamily="18" charset="0"/>
              </a:rPr>
              <a:t>EVALUACIÓN</a:t>
            </a:r>
          </a:p>
        </p:txBody>
      </p:sp>
    </p:spTree>
    <p:extLst>
      <p:ext uri="{BB962C8B-B14F-4D97-AF65-F5344CB8AC3E}">
        <p14:creationId xmlns:p14="http://schemas.microsoft.com/office/powerpoint/2010/main" val="292200663"/>
      </p:ext>
    </p:extLst>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555776" y="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29" name="Shape 229"/>
          <p:cNvSpPr txBox="1">
            <a:spLocks noGrp="1"/>
          </p:cNvSpPr>
          <p:nvPr>
            <p:ph type="title"/>
          </p:nvPr>
        </p:nvSpPr>
        <p:spPr>
          <a:xfrm>
            <a:off x="2731726" y="868802"/>
            <a:ext cx="3647999" cy="2088232"/>
          </a:xfrm>
          <a:prstGeom prst="rect">
            <a:avLst/>
          </a:prstGeom>
          <a:noFill/>
          <a:ln>
            <a:noFill/>
          </a:ln>
        </p:spPr>
        <p:txBody>
          <a:bodyPr lIns="91425" tIns="91425" rIns="91425" bIns="91425" anchor="b" anchorCtr="0">
            <a:noAutofit/>
          </a:bodyPr>
          <a:lstStyle/>
          <a:p>
            <a:pPr lvl="0"/>
            <a:r>
              <a:rPr lang="en" sz="2000" dirty="0">
                <a:latin typeface="Muli" panose="020B0604020202020204" charset="0"/>
                <a:cs typeface="Arial" panose="020B0604020202020204" pitchFamily="34" charset="0"/>
              </a:rPr>
              <a:t>- Cursos de aprendizaje </a:t>
            </a:r>
            <a:br>
              <a:rPr lang="en" sz="2000" dirty="0">
                <a:latin typeface="Muli" panose="020B0604020202020204" charset="0"/>
                <a:cs typeface="Arial" panose="020B0604020202020204" pitchFamily="34" charset="0"/>
              </a:rPr>
            </a:br>
            <a:br>
              <a:rPr lang="en" sz="2000" dirty="0">
                <a:latin typeface="Muli" panose="020B0604020202020204" charset="0"/>
                <a:cs typeface="Arial" panose="020B0604020202020204" pitchFamily="34" charset="0"/>
              </a:rPr>
            </a:br>
            <a:r>
              <a:rPr lang="en" sz="2000" dirty="0">
                <a:latin typeface="Muli" panose="020B0604020202020204" charset="0"/>
                <a:cs typeface="Arial" panose="020B0604020202020204" pitchFamily="34" charset="0"/>
              </a:rPr>
              <a:t>- Asistencia a los cursos</a:t>
            </a:r>
            <a:br>
              <a:rPr lang="en" sz="2000" dirty="0">
                <a:latin typeface="Muli" panose="020B0604020202020204" charset="0"/>
                <a:cs typeface="Arial" panose="020B0604020202020204" pitchFamily="34" charset="0"/>
              </a:rPr>
            </a:br>
            <a:br>
              <a:rPr lang="en" sz="2000" dirty="0">
                <a:latin typeface="Muli" panose="020B0604020202020204" charset="0"/>
                <a:cs typeface="Arial" panose="020B0604020202020204" pitchFamily="34" charset="0"/>
              </a:rPr>
            </a:br>
            <a:r>
              <a:rPr lang="en" sz="2000" dirty="0">
                <a:latin typeface="Muli" panose="020B0604020202020204" charset="0"/>
                <a:cs typeface="Arial" panose="020B0604020202020204" pitchFamily="34" charset="0"/>
              </a:rPr>
              <a:t>- Mantenimiento </a:t>
            </a:r>
            <a:br>
              <a:rPr lang="en" sz="2000" dirty="0">
                <a:latin typeface="Muli" panose="020B0604020202020204" charset="0"/>
                <a:cs typeface="Arial" panose="020B0604020202020204" pitchFamily="34" charset="0"/>
              </a:rPr>
            </a:br>
            <a:endParaRPr sz="2000" dirty="0">
              <a:latin typeface="Muli" panose="020B0604020202020204" charset="0"/>
            </a:endParaRPr>
          </a:p>
        </p:txBody>
      </p:sp>
      <p:sp>
        <p:nvSpPr>
          <p:cNvPr id="6" name="5 CuadroTexto"/>
          <p:cNvSpPr txBox="1"/>
          <p:nvPr/>
        </p:nvSpPr>
        <p:spPr>
          <a:xfrm>
            <a:off x="323528" y="568309"/>
            <a:ext cx="1941557" cy="400110"/>
          </a:xfrm>
          <a:prstGeom prst="rect">
            <a:avLst/>
          </a:prstGeom>
          <a:noFill/>
        </p:spPr>
        <p:txBody>
          <a:bodyPr wrap="none" rtlCol="0">
            <a:spAutoFit/>
          </a:bodyPr>
          <a:lstStyle/>
          <a:p>
            <a:r>
              <a:rPr lang="es-ES" sz="2000" b="1" dirty="0">
                <a:latin typeface="Times New Roman" panose="02020603050405020304" pitchFamily="18" charset="0"/>
                <a:cs typeface="Times New Roman" panose="02020603050405020304" pitchFamily="18" charset="0"/>
              </a:rPr>
              <a:t>EVALUACIÓN</a:t>
            </a:r>
          </a:p>
        </p:txBody>
      </p:sp>
      <p:grpSp>
        <p:nvGrpSpPr>
          <p:cNvPr id="7" name="Shape 230"/>
          <p:cNvGrpSpPr/>
          <p:nvPr/>
        </p:nvGrpSpPr>
        <p:grpSpPr>
          <a:xfrm>
            <a:off x="6948264" y="239603"/>
            <a:ext cx="1632305" cy="1235721"/>
            <a:chOff x="5247525" y="3007275"/>
            <a:chExt cx="517650" cy="384900"/>
          </a:xfrm>
        </p:grpSpPr>
        <p:sp>
          <p:nvSpPr>
            <p:cNvPr id="8" name="Shape 231"/>
            <p:cNvSpPr/>
            <p:nvPr/>
          </p:nvSpPr>
          <p:spPr>
            <a:xfrm>
              <a:off x="5247525" y="3007275"/>
              <a:ext cx="348900" cy="348900"/>
            </a:xfrm>
            <a:custGeom>
              <a:avLst/>
              <a:gdLst/>
              <a:ahLst/>
              <a:cxnLst/>
              <a:rect l="0" t="0" r="0" b="0"/>
              <a:pathLst>
                <a:path w="120000" h="120000" fill="none" extrusionOk="0">
                  <a:moveTo>
                    <a:pt x="114557" y="49630"/>
                  </a:moveTo>
                  <a:lnTo>
                    <a:pt x="101986" y="48374"/>
                  </a:lnTo>
                  <a:lnTo>
                    <a:pt x="101986" y="48374"/>
                  </a:lnTo>
                  <a:lnTo>
                    <a:pt x="101358" y="45864"/>
                  </a:lnTo>
                  <a:lnTo>
                    <a:pt x="100318" y="43353"/>
                  </a:lnTo>
                  <a:lnTo>
                    <a:pt x="99269" y="40842"/>
                  </a:lnTo>
                  <a:lnTo>
                    <a:pt x="98013" y="38538"/>
                  </a:lnTo>
                  <a:lnTo>
                    <a:pt x="105760" y="28693"/>
                  </a:lnTo>
                  <a:lnTo>
                    <a:pt x="105760" y="28693"/>
                  </a:lnTo>
                  <a:lnTo>
                    <a:pt x="106388" y="27858"/>
                  </a:lnTo>
                  <a:lnTo>
                    <a:pt x="106809" y="26809"/>
                  </a:lnTo>
                  <a:lnTo>
                    <a:pt x="107016" y="25760"/>
                  </a:lnTo>
                  <a:lnTo>
                    <a:pt x="107016" y="24505"/>
                  </a:lnTo>
                  <a:lnTo>
                    <a:pt x="106809" y="23456"/>
                  </a:lnTo>
                  <a:lnTo>
                    <a:pt x="106595" y="22407"/>
                  </a:lnTo>
                  <a:lnTo>
                    <a:pt x="105967" y="21367"/>
                  </a:lnTo>
                  <a:lnTo>
                    <a:pt x="105339" y="20524"/>
                  </a:lnTo>
                  <a:lnTo>
                    <a:pt x="99475" y="14660"/>
                  </a:lnTo>
                  <a:lnTo>
                    <a:pt x="99475" y="14660"/>
                  </a:lnTo>
                  <a:lnTo>
                    <a:pt x="98641" y="14032"/>
                  </a:lnTo>
                  <a:lnTo>
                    <a:pt x="97592" y="13404"/>
                  </a:lnTo>
                  <a:lnTo>
                    <a:pt x="96543" y="12983"/>
                  </a:lnTo>
                  <a:lnTo>
                    <a:pt x="95494" y="12983"/>
                  </a:lnTo>
                  <a:lnTo>
                    <a:pt x="94239" y="12983"/>
                  </a:lnTo>
                  <a:lnTo>
                    <a:pt x="93190" y="13198"/>
                  </a:lnTo>
                  <a:lnTo>
                    <a:pt x="92149" y="13611"/>
                  </a:lnTo>
                  <a:lnTo>
                    <a:pt x="91306" y="14239"/>
                  </a:lnTo>
                  <a:lnTo>
                    <a:pt x="81470" y="21994"/>
                  </a:lnTo>
                  <a:lnTo>
                    <a:pt x="81470" y="21994"/>
                  </a:lnTo>
                  <a:lnTo>
                    <a:pt x="79165" y="20730"/>
                  </a:lnTo>
                  <a:lnTo>
                    <a:pt x="76646" y="19690"/>
                  </a:lnTo>
                  <a:lnTo>
                    <a:pt x="74135" y="18641"/>
                  </a:lnTo>
                  <a:lnTo>
                    <a:pt x="71625" y="17798"/>
                  </a:lnTo>
                  <a:lnTo>
                    <a:pt x="70154" y="5451"/>
                  </a:lnTo>
                  <a:lnTo>
                    <a:pt x="70154" y="5451"/>
                  </a:lnTo>
                  <a:lnTo>
                    <a:pt x="69948" y="4402"/>
                  </a:lnTo>
                  <a:lnTo>
                    <a:pt x="69527" y="3353"/>
                  </a:lnTo>
                  <a:lnTo>
                    <a:pt x="68899" y="2519"/>
                  </a:lnTo>
                  <a:lnTo>
                    <a:pt x="68271" y="1676"/>
                  </a:lnTo>
                  <a:lnTo>
                    <a:pt x="67222" y="1049"/>
                  </a:lnTo>
                  <a:lnTo>
                    <a:pt x="66388" y="421"/>
                  </a:lnTo>
                  <a:lnTo>
                    <a:pt x="65133" y="214"/>
                  </a:lnTo>
                  <a:lnTo>
                    <a:pt x="64084" y="0"/>
                  </a:lnTo>
                  <a:lnTo>
                    <a:pt x="55709" y="0"/>
                  </a:lnTo>
                  <a:lnTo>
                    <a:pt x="55709" y="0"/>
                  </a:lnTo>
                  <a:lnTo>
                    <a:pt x="54660" y="214"/>
                  </a:lnTo>
                  <a:lnTo>
                    <a:pt x="53611" y="421"/>
                  </a:lnTo>
                  <a:lnTo>
                    <a:pt x="52570" y="1049"/>
                  </a:lnTo>
                  <a:lnTo>
                    <a:pt x="51728" y="1676"/>
                  </a:lnTo>
                  <a:lnTo>
                    <a:pt x="50894" y="2519"/>
                  </a:lnTo>
                  <a:lnTo>
                    <a:pt x="50266" y="3353"/>
                  </a:lnTo>
                  <a:lnTo>
                    <a:pt x="49845" y="4402"/>
                  </a:lnTo>
                  <a:lnTo>
                    <a:pt x="49638" y="5451"/>
                  </a:lnTo>
                  <a:lnTo>
                    <a:pt x="48168" y="17798"/>
                  </a:lnTo>
                  <a:lnTo>
                    <a:pt x="48168" y="17798"/>
                  </a:lnTo>
                  <a:lnTo>
                    <a:pt x="45657" y="18641"/>
                  </a:lnTo>
                  <a:lnTo>
                    <a:pt x="43147" y="19690"/>
                  </a:lnTo>
                  <a:lnTo>
                    <a:pt x="40842" y="20730"/>
                  </a:lnTo>
                  <a:lnTo>
                    <a:pt x="38538" y="21994"/>
                  </a:lnTo>
                  <a:lnTo>
                    <a:pt x="28693" y="14239"/>
                  </a:lnTo>
                  <a:lnTo>
                    <a:pt x="28693" y="14239"/>
                  </a:lnTo>
                  <a:lnTo>
                    <a:pt x="27644" y="13611"/>
                  </a:lnTo>
                  <a:lnTo>
                    <a:pt x="26603" y="13198"/>
                  </a:lnTo>
                  <a:lnTo>
                    <a:pt x="25554" y="12983"/>
                  </a:lnTo>
                  <a:lnTo>
                    <a:pt x="24505" y="12983"/>
                  </a:lnTo>
                  <a:lnTo>
                    <a:pt x="23456" y="12983"/>
                  </a:lnTo>
                  <a:lnTo>
                    <a:pt x="22201" y="13404"/>
                  </a:lnTo>
                  <a:lnTo>
                    <a:pt x="21367" y="14032"/>
                  </a:lnTo>
                  <a:lnTo>
                    <a:pt x="20524" y="14660"/>
                  </a:lnTo>
                  <a:lnTo>
                    <a:pt x="14660" y="20524"/>
                  </a:lnTo>
                  <a:lnTo>
                    <a:pt x="14660" y="20524"/>
                  </a:lnTo>
                  <a:lnTo>
                    <a:pt x="13826" y="21367"/>
                  </a:lnTo>
                  <a:lnTo>
                    <a:pt x="13404" y="22407"/>
                  </a:lnTo>
                  <a:lnTo>
                    <a:pt x="12992" y="23456"/>
                  </a:lnTo>
                  <a:lnTo>
                    <a:pt x="12777" y="24505"/>
                  </a:lnTo>
                  <a:lnTo>
                    <a:pt x="12777" y="25760"/>
                  </a:lnTo>
                  <a:lnTo>
                    <a:pt x="12992" y="26809"/>
                  </a:lnTo>
                  <a:lnTo>
                    <a:pt x="13404" y="27858"/>
                  </a:lnTo>
                  <a:lnTo>
                    <a:pt x="14032" y="28693"/>
                  </a:lnTo>
                  <a:lnTo>
                    <a:pt x="21779" y="38538"/>
                  </a:lnTo>
                  <a:lnTo>
                    <a:pt x="21779" y="38538"/>
                  </a:lnTo>
                  <a:lnTo>
                    <a:pt x="20524" y="40842"/>
                  </a:lnTo>
                  <a:lnTo>
                    <a:pt x="19484" y="43353"/>
                  </a:lnTo>
                  <a:lnTo>
                    <a:pt x="18641" y="45864"/>
                  </a:lnTo>
                  <a:lnTo>
                    <a:pt x="17807" y="48374"/>
                  </a:lnTo>
                  <a:lnTo>
                    <a:pt x="5451" y="49630"/>
                  </a:lnTo>
                  <a:lnTo>
                    <a:pt x="5451" y="49630"/>
                  </a:lnTo>
                  <a:lnTo>
                    <a:pt x="4402" y="50051"/>
                  </a:lnTo>
                  <a:lnTo>
                    <a:pt x="3353" y="50472"/>
                  </a:lnTo>
                  <a:lnTo>
                    <a:pt x="2304" y="51100"/>
                  </a:lnTo>
                  <a:lnTo>
                    <a:pt x="1470" y="51728"/>
                  </a:lnTo>
                  <a:lnTo>
                    <a:pt x="842" y="52777"/>
                  </a:lnTo>
                  <a:lnTo>
                    <a:pt x="421" y="53611"/>
                  </a:lnTo>
                  <a:lnTo>
                    <a:pt x="8" y="54866"/>
                  </a:lnTo>
                  <a:lnTo>
                    <a:pt x="8" y="55915"/>
                  </a:lnTo>
                  <a:lnTo>
                    <a:pt x="8" y="64084"/>
                  </a:lnTo>
                  <a:lnTo>
                    <a:pt x="8" y="64084"/>
                  </a:lnTo>
                  <a:lnTo>
                    <a:pt x="8" y="65339"/>
                  </a:lnTo>
                  <a:lnTo>
                    <a:pt x="421" y="66388"/>
                  </a:lnTo>
                  <a:lnTo>
                    <a:pt x="842" y="67437"/>
                  </a:lnTo>
                  <a:lnTo>
                    <a:pt x="1470" y="68271"/>
                  </a:lnTo>
                  <a:lnTo>
                    <a:pt x="2304" y="69105"/>
                  </a:lnTo>
                  <a:lnTo>
                    <a:pt x="3353" y="69742"/>
                  </a:lnTo>
                  <a:lnTo>
                    <a:pt x="4402" y="70154"/>
                  </a:lnTo>
                  <a:lnTo>
                    <a:pt x="5451" y="70369"/>
                  </a:lnTo>
                  <a:lnTo>
                    <a:pt x="17807" y="71831"/>
                  </a:lnTo>
                  <a:lnTo>
                    <a:pt x="17807" y="71831"/>
                  </a:lnTo>
                  <a:lnTo>
                    <a:pt x="18641" y="74342"/>
                  </a:lnTo>
                  <a:lnTo>
                    <a:pt x="19484" y="76646"/>
                  </a:lnTo>
                  <a:lnTo>
                    <a:pt x="20524" y="79157"/>
                  </a:lnTo>
                  <a:lnTo>
                    <a:pt x="21779" y="81461"/>
                  </a:lnTo>
                  <a:lnTo>
                    <a:pt x="14032" y="91306"/>
                  </a:lnTo>
                  <a:lnTo>
                    <a:pt x="14032" y="91306"/>
                  </a:lnTo>
                  <a:lnTo>
                    <a:pt x="13404" y="92355"/>
                  </a:lnTo>
                  <a:lnTo>
                    <a:pt x="12992" y="93404"/>
                  </a:lnTo>
                  <a:lnTo>
                    <a:pt x="12777" y="94445"/>
                  </a:lnTo>
                  <a:lnTo>
                    <a:pt x="12777" y="95494"/>
                  </a:lnTo>
                  <a:lnTo>
                    <a:pt x="12992" y="96543"/>
                  </a:lnTo>
                  <a:lnTo>
                    <a:pt x="13404" y="97592"/>
                  </a:lnTo>
                  <a:lnTo>
                    <a:pt x="13826" y="98641"/>
                  </a:lnTo>
                  <a:lnTo>
                    <a:pt x="14660" y="99475"/>
                  </a:lnTo>
                  <a:lnTo>
                    <a:pt x="20524" y="105339"/>
                  </a:lnTo>
                  <a:lnTo>
                    <a:pt x="20524" y="105339"/>
                  </a:lnTo>
                  <a:lnTo>
                    <a:pt x="21367" y="106173"/>
                  </a:lnTo>
                  <a:lnTo>
                    <a:pt x="22201" y="106595"/>
                  </a:lnTo>
                  <a:lnTo>
                    <a:pt x="23456" y="107016"/>
                  </a:lnTo>
                  <a:lnTo>
                    <a:pt x="24505" y="107222"/>
                  </a:lnTo>
                  <a:lnTo>
                    <a:pt x="25554" y="107222"/>
                  </a:lnTo>
                  <a:lnTo>
                    <a:pt x="26603" y="106801"/>
                  </a:lnTo>
                  <a:lnTo>
                    <a:pt x="27644" y="106388"/>
                  </a:lnTo>
                  <a:lnTo>
                    <a:pt x="28693" y="105967"/>
                  </a:lnTo>
                  <a:lnTo>
                    <a:pt x="38538" y="98220"/>
                  </a:lnTo>
                  <a:lnTo>
                    <a:pt x="38538" y="98220"/>
                  </a:lnTo>
                  <a:lnTo>
                    <a:pt x="40842" y="99269"/>
                  </a:lnTo>
                  <a:lnTo>
                    <a:pt x="43147" y="100524"/>
                  </a:lnTo>
                  <a:lnTo>
                    <a:pt x="45657" y="101358"/>
                  </a:lnTo>
                  <a:lnTo>
                    <a:pt x="48168" y="102201"/>
                  </a:lnTo>
                  <a:lnTo>
                    <a:pt x="49638" y="114548"/>
                  </a:lnTo>
                  <a:lnTo>
                    <a:pt x="49638" y="114548"/>
                  </a:lnTo>
                  <a:lnTo>
                    <a:pt x="49845" y="115597"/>
                  </a:lnTo>
                  <a:lnTo>
                    <a:pt x="50266" y="116646"/>
                  </a:lnTo>
                  <a:lnTo>
                    <a:pt x="50894" y="117695"/>
                  </a:lnTo>
                  <a:lnTo>
                    <a:pt x="51728" y="118529"/>
                  </a:lnTo>
                  <a:lnTo>
                    <a:pt x="52570" y="119157"/>
                  </a:lnTo>
                  <a:lnTo>
                    <a:pt x="53611" y="119578"/>
                  </a:lnTo>
                  <a:lnTo>
                    <a:pt x="54660" y="120000"/>
                  </a:lnTo>
                  <a:lnTo>
                    <a:pt x="55709" y="120000"/>
                  </a:lnTo>
                  <a:lnTo>
                    <a:pt x="64084" y="120000"/>
                  </a:lnTo>
                  <a:lnTo>
                    <a:pt x="64084" y="120000"/>
                  </a:lnTo>
                  <a:lnTo>
                    <a:pt x="65133" y="120000"/>
                  </a:lnTo>
                  <a:lnTo>
                    <a:pt x="66388" y="119578"/>
                  </a:lnTo>
                  <a:lnTo>
                    <a:pt x="67222" y="119157"/>
                  </a:lnTo>
                  <a:lnTo>
                    <a:pt x="68271" y="118529"/>
                  </a:lnTo>
                  <a:lnTo>
                    <a:pt x="68899" y="117695"/>
                  </a:lnTo>
                  <a:lnTo>
                    <a:pt x="69527" y="116646"/>
                  </a:lnTo>
                  <a:lnTo>
                    <a:pt x="69948" y="115597"/>
                  </a:lnTo>
                  <a:lnTo>
                    <a:pt x="70154" y="114548"/>
                  </a:lnTo>
                  <a:lnTo>
                    <a:pt x="71625" y="102201"/>
                  </a:lnTo>
                  <a:lnTo>
                    <a:pt x="71625" y="102201"/>
                  </a:lnTo>
                  <a:lnTo>
                    <a:pt x="74135" y="101358"/>
                  </a:lnTo>
                  <a:lnTo>
                    <a:pt x="76646" y="100524"/>
                  </a:lnTo>
                  <a:lnTo>
                    <a:pt x="79165" y="99269"/>
                  </a:lnTo>
                  <a:lnTo>
                    <a:pt x="81470" y="98220"/>
                  </a:lnTo>
                  <a:lnTo>
                    <a:pt x="91306" y="105967"/>
                  </a:lnTo>
                  <a:lnTo>
                    <a:pt x="91306" y="105967"/>
                  </a:lnTo>
                  <a:lnTo>
                    <a:pt x="92149" y="106388"/>
                  </a:lnTo>
                  <a:lnTo>
                    <a:pt x="93190" y="106801"/>
                  </a:lnTo>
                  <a:lnTo>
                    <a:pt x="94239" y="107222"/>
                  </a:lnTo>
                  <a:lnTo>
                    <a:pt x="95494" y="107222"/>
                  </a:lnTo>
                  <a:lnTo>
                    <a:pt x="96543" y="107016"/>
                  </a:lnTo>
                  <a:lnTo>
                    <a:pt x="97592" y="106595"/>
                  </a:lnTo>
                  <a:lnTo>
                    <a:pt x="98641" y="106173"/>
                  </a:lnTo>
                  <a:lnTo>
                    <a:pt x="99475" y="105339"/>
                  </a:lnTo>
                  <a:lnTo>
                    <a:pt x="105339" y="99475"/>
                  </a:lnTo>
                  <a:lnTo>
                    <a:pt x="105339" y="99475"/>
                  </a:lnTo>
                  <a:lnTo>
                    <a:pt x="105967" y="98641"/>
                  </a:lnTo>
                  <a:lnTo>
                    <a:pt x="106595" y="97592"/>
                  </a:lnTo>
                  <a:lnTo>
                    <a:pt x="106809" y="96543"/>
                  </a:lnTo>
                  <a:lnTo>
                    <a:pt x="107016" y="95494"/>
                  </a:lnTo>
                  <a:lnTo>
                    <a:pt x="107016" y="94445"/>
                  </a:lnTo>
                  <a:lnTo>
                    <a:pt x="106809" y="93404"/>
                  </a:lnTo>
                  <a:lnTo>
                    <a:pt x="106388" y="92355"/>
                  </a:lnTo>
                  <a:lnTo>
                    <a:pt x="105760" y="91306"/>
                  </a:lnTo>
                  <a:lnTo>
                    <a:pt x="98013" y="81461"/>
                  </a:lnTo>
                  <a:lnTo>
                    <a:pt x="98013" y="81461"/>
                  </a:lnTo>
                  <a:lnTo>
                    <a:pt x="99269" y="79157"/>
                  </a:lnTo>
                  <a:lnTo>
                    <a:pt x="100318" y="76646"/>
                  </a:lnTo>
                  <a:lnTo>
                    <a:pt x="101358" y="74342"/>
                  </a:lnTo>
                  <a:lnTo>
                    <a:pt x="101986" y="71831"/>
                  </a:lnTo>
                  <a:lnTo>
                    <a:pt x="114557" y="70369"/>
                  </a:lnTo>
                  <a:lnTo>
                    <a:pt x="114557" y="70369"/>
                  </a:lnTo>
                  <a:lnTo>
                    <a:pt x="115597" y="70154"/>
                  </a:lnTo>
                  <a:lnTo>
                    <a:pt x="116646" y="69742"/>
                  </a:lnTo>
                  <a:lnTo>
                    <a:pt x="117489" y="69105"/>
                  </a:lnTo>
                  <a:lnTo>
                    <a:pt x="118323" y="68271"/>
                  </a:lnTo>
                  <a:lnTo>
                    <a:pt x="118950" y="67437"/>
                  </a:lnTo>
                  <a:lnTo>
                    <a:pt x="119578" y="66388"/>
                  </a:lnTo>
                  <a:lnTo>
                    <a:pt x="119793" y="65339"/>
                  </a:lnTo>
                  <a:lnTo>
                    <a:pt x="120000" y="64084"/>
                  </a:lnTo>
                  <a:lnTo>
                    <a:pt x="120000" y="55915"/>
                  </a:lnTo>
                  <a:lnTo>
                    <a:pt x="120000" y="55915"/>
                  </a:lnTo>
                  <a:lnTo>
                    <a:pt x="119793" y="54866"/>
                  </a:lnTo>
                  <a:lnTo>
                    <a:pt x="119578" y="53611"/>
                  </a:lnTo>
                  <a:lnTo>
                    <a:pt x="118950" y="52777"/>
                  </a:lnTo>
                  <a:lnTo>
                    <a:pt x="118323" y="51728"/>
                  </a:lnTo>
                  <a:lnTo>
                    <a:pt x="117489" y="51100"/>
                  </a:lnTo>
                  <a:lnTo>
                    <a:pt x="116646" y="50472"/>
                  </a:lnTo>
                  <a:lnTo>
                    <a:pt x="115597" y="50051"/>
                  </a:lnTo>
                  <a:lnTo>
                    <a:pt x="114557" y="49630"/>
                  </a:lnTo>
                  <a:lnTo>
                    <a:pt x="114557" y="49630"/>
                  </a:lnTo>
                  <a:close/>
                  <a:moveTo>
                    <a:pt x="73714" y="73929"/>
                  </a:moveTo>
                  <a:lnTo>
                    <a:pt x="73714" y="73929"/>
                  </a:lnTo>
                  <a:lnTo>
                    <a:pt x="72252" y="75184"/>
                  </a:lnTo>
                  <a:lnTo>
                    <a:pt x="70782" y="76440"/>
                  </a:lnTo>
                  <a:lnTo>
                    <a:pt x="69114" y="77274"/>
                  </a:lnTo>
                  <a:lnTo>
                    <a:pt x="67222" y="78116"/>
                  </a:lnTo>
                  <a:lnTo>
                    <a:pt x="65554" y="78744"/>
                  </a:lnTo>
                  <a:lnTo>
                    <a:pt x="63662" y="79157"/>
                  </a:lnTo>
                  <a:lnTo>
                    <a:pt x="61779" y="79372"/>
                  </a:lnTo>
                  <a:lnTo>
                    <a:pt x="59896" y="79578"/>
                  </a:lnTo>
                  <a:lnTo>
                    <a:pt x="58013" y="79372"/>
                  </a:lnTo>
                  <a:lnTo>
                    <a:pt x="56130" y="79157"/>
                  </a:lnTo>
                  <a:lnTo>
                    <a:pt x="54453" y="78744"/>
                  </a:lnTo>
                  <a:lnTo>
                    <a:pt x="52570" y="78116"/>
                  </a:lnTo>
                  <a:lnTo>
                    <a:pt x="50894" y="77274"/>
                  </a:lnTo>
                  <a:lnTo>
                    <a:pt x="49217" y="76440"/>
                  </a:lnTo>
                  <a:lnTo>
                    <a:pt x="47540" y="75184"/>
                  </a:lnTo>
                  <a:lnTo>
                    <a:pt x="46079" y="73929"/>
                  </a:lnTo>
                  <a:lnTo>
                    <a:pt x="46079" y="73929"/>
                  </a:lnTo>
                  <a:lnTo>
                    <a:pt x="44815" y="72459"/>
                  </a:lnTo>
                  <a:lnTo>
                    <a:pt x="43559" y="70782"/>
                  </a:lnTo>
                  <a:lnTo>
                    <a:pt x="42725" y="69105"/>
                  </a:lnTo>
                  <a:lnTo>
                    <a:pt x="41883" y="67437"/>
                  </a:lnTo>
                  <a:lnTo>
                    <a:pt x="41255" y="65546"/>
                  </a:lnTo>
                  <a:lnTo>
                    <a:pt x="40842" y="63662"/>
                  </a:lnTo>
                  <a:lnTo>
                    <a:pt x="40421" y="61986"/>
                  </a:lnTo>
                  <a:lnTo>
                    <a:pt x="40421" y="60103"/>
                  </a:lnTo>
                  <a:lnTo>
                    <a:pt x="40421" y="58220"/>
                  </a:lnTo>
                  <a:lnTo>
                    <a:pt x="40842" y="56337"/>
                  </a:lnTo>
                  <a:lnTo>
                    <a:pt x="41255" y="54453"/>
                  </a:lnTo>
                  <a:lnTo>
                    <a:pt x="41883" y="52777"/>
                  </a:lnTo>
                  <a:lnTo>
                    <a:pt x="42725" y="50894"/>
                  </a:lnTo>
                  <a:lnTo>
                    <a:pt x="43559" y="49217"/>
                  </a:lnTo>
                  <a:lnTo>
                    <a:pt x="44815" y="47747"/>
                  </a:lnTo>
                  <a:lnTo>
                    <a:pt x="46079" y="46285"/>
                  </a:lnTo>
                  <a:lnTo>
                    <a:pt x="46079" y="46285"/>
                  </a:lnTo>
                  <a:lnTo>
                    <a:pt x="47540" y="44815"/>
                  </a:lnTo>
                  <a:lnTo>
                    <a:pt x="49217" y="43774"/>
                  </a:lnTo>
                  <a:lnTo>
                    <a:pt x="50894" y="42725"/>
                  </a:lnTo>
                  <a:lnTo>
                    <a:pt x="52570" y="41883"/>
                  </a:lnTo>
                  <a:lnTo>
                    <a:pt x="54453" y="41255"/>
                  </a:lnTo>
                  <a:lnTo>
                    <a:pt x="56130" y="40842"/>
                  </a:lnTo>
                  <a:lnTo>
                    <a:pt x="58013" y="40627"/>
                  </a:lnTo>
                  <a:lnTo>
                    <a:pt x="59896" y="40421"/>
                  </a:lnTo>
                  <a:lnTo>
                    <a:pt x="61779" y="40627"/>
                  </a:lnTo>
                  <a:lnTo>
                    <a:pt x="63662" y="40842"/>
                  </a:lnTo>
                  <a:lnTo>
                    <a:pt x="65554" y="41255"/>
                  </a:lnTo>
                  <a:lnTo>
                    <a:pt x="67222" y="41883"/>
                  </a:lnTo>
                  <a:lnTo>
                    <a:pt x="69114" y="42725"/>
                  </a:lnTo>
                  <a:lnTo>
                    <a:pt x="70782" y="43774"/>
                  </a:lnTo>
                  <a:lnTo>
                    <a:pt x="72252" y="44815"/>
                  </a:lnTo>
                  <a:lnTo>
                    <a:pt x="73714" y="46285"/>
                  </a:lnTo>
                  <a:lnTo>
                    <a:pt x="73714" y="46285"/>
                  </a:lnTo>
                  <a:lnTo>
                    <a:pt x="75184" y="47747"/>
                  </a:lnTo>
                  <a:lnTo>
                    <a:pt x="76233" y="49217"/>
                  </a:lnTo>
                  <a:lnTo>
                    <a:pt x="77274" y="50894"/>
                  </a:lnTo>
                  <a:lnTo>
                    <a:pt x="78116" y="52777"/>
                  </a:lnTo>
                  <a:lnTo>
                    <a:pt x="78744" y="54453"/>
                  </a:lnTo>
                  <a:lnTo>
                    <a:pt x="79165" y="56337"/>
                  </a:lnTo>
                  <a:lnTo>
                    <a:pt x="79372" y="58220"/>
                  </a:lnTo>
                  <a:lnTo>
                    <a:pt x="79372" y="60103"/>
                  </a:lnTo>
                  <a:lnTo>
                    <a:pt x="79372" y="61986"/>
                  </a:lnTo>
                  <a:lnTo>
                    <a:pt x="79165" y="63662"/>
                  </a:lnTo>
                  <a:lnTo>
                    <a:pt x="78744" y="65546"/>
                  </a:lnTo>
                  <a:lnTo>
                    <a:pt x="78116" y="67437"/>
                  </a:lnTo>
                  <a:lnTo>
                    <a:pt x="77274" y="69105"/>
                  </a:lnTo>
                  <a:lnTo>
                    <a:pt x="76233" y="70782"/>
                  </a:lnTo>
                  <a:lnTo>
                    <a:pt x="75184" y="72459"/>
                  </a:lnTo>
                  <a:lnTo>
                    <a:pt x="73714" y="73929"/>
                  </a:lnTo>
                  <a:lnTo>
                    <a:pt x="73714" y="73929"/>
                  </a:lnTo>
                  <a:close/>
                </a:path>
              </a:pathLst>
            </a:custGeom>
            <a:noFill/>
            <a:ln w="12175" cap="rnd" cmpd="sng">
              <a:solidFill>
                <a:schemeClr val="tx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1" i="0" u="none" strike="noStrike" cap="none" dirty="0">
                <a:solidFill>
                  <a:srgbClr val="000000"/>
                </a:solidFill>
                <a:latin typeface="Arial"/>
                <a:ea typeface="Arial"/>
                <a:cs typeface="Arial"/>
                <a:sym typeface="Arial"/>
              </a:endParaRPr>
            </a:p>
          </p:txBody>
        </p:sp>
        <p:sp>
          <p:nvSpPr>
            <p:cNvPr id="9" name="Shape 232"/>
            <p:cNvSpPr/>
            <p:nvPr/>
          </p:nvSpPr>
          <p:spPr>
            <a:xfrm>
              <a:off x="5566575" y="3193575"/>
              <a:ext cx="198600" cy="198600"/>
            </a:xfrm>
            <a:custGeom>
              <a:avLst/>
              <a:gdLst/>
              <a:ahLst/>
              <a:cxnLst/>
              <a:rect l="0" t="0" r="0" b="0"/>
              <a:pathLst>
                <a:path w="120000" h="120000" fill="none" extrusionOk="0">
                  <a:moveTo>
                    <a:pt x="109678" y="32398"/>
                  </a:moveTo>
                  <a:lnTo>
                    <a:pt x="92754" y="36086"/>
                  </a:lnTo>
                  <a:lnTo>
                    <a:pt x="92754" y="36086"/>
                  </a:lnTo>
                  <a:lnTo>
                    <a:pt x="90910" y="33502"/>
                  </a:lnTo>
                  <a:lnTo>
                    <a:pt x="88704" y="31295"/>
                  </a:lnTo>
                  <a:lnTo>
                    <a:pt x="94597" y="14733"/>
                  </a:lnTo>
                  <a:lnTo>
                    <a:pt x="94597" y="14733"/>
                  </a:lnTo>
                  <a:lnTo>
                    <a:pt x="94960" y="13630"/>
                  </a:lnTo>
                  <a:lnTo>
                    <a:pt x="94960" y="12527"/>
                  </a:lnTo>
                  <a:lnTo>
                    <a:pt x="94597" y="10321"/>
                  </a:lnTo>
                  <a:lnTo>
                    <a:pt x="93116" y="8477"/>
                  </a:lnTo>
                  <a:lnTo>
                    <a:pt x="92391" y="7374"/>
                  </a:lnTo>
                  <a:lnTo>
                    <a:pt x="91650" y="7011"/>
                  </a:lnTo>
                  <a:lnTo>
                    <a:pt x="83913" y="2961"/>
                  </a:lnTo>
                  <a:lnTo>
                    <a:pt x="83913" y="2961"/>
                  </a:lnTo>
                  <a:lnTo>
                    <a:pt x="82810" y="2584"/>
                  </a:lnTo>
                  <a:lnTo>
                    <a:pt x="81707" y="2584"/>
                  </a:lnTo>
                  <a:lnTo>
                    <a:pt x="79501" y="2584"/>
                  </a:lnTo>
                  <a:lnTo>
                    <a:pt x="77295" y="3687"/>
                  </a:lnTo>
                  <a:lnTo>
                    <a:pt x="76554" y="4427"/>
                  </a:lnTo>
                  <a:lnTo>
                    <a:pt x="75829" y="5168"/>
                  </a:lnTo>
                  <a:lnTo>
                    <a:pt x="66248" y="19886"/>
                  </a:lnTo>
                  <a:lnTo>
                    <a:pt x="66248" y="19886"/>
                  </a:lnTo>
                  <a:lnTo>
                    <a:pt x="62939" y="19523"/>
                  </a:lnTo>
                  <a:lnTo>
                    <a:pt x="59992" y="19523"/>
                  </a:lnTo>
                  <a:lnTo>
                    <a:pt x="52633" y="3687"/>
                  </a:lnTo>
                  <a:lnTo>
                    <a:pt x="52633" y="3687"/>
                  </a:lnTo>
                  <a:lnTo>
                    <a:pt x="51907" y="2584"/>
                  </a:lnTo>
                  <a:lnTo>
                    <a:pt x="51167" y="1858"/>
                  </a:lnTo>
                  <a:lnTo>
                    <a:pt x="49323" y="755"/>
                  </a:lnTo>
                  <a:lnTo>
                    <a:pt x="47117" y="15"/>
                  </a:lnTo>
                  <a:lnTo>
                    <a:pt x="46014" y="15"/>
                  </a:lnTo>
                  <a:lnTo>
                    <a:pt x="44911" y="377"/>
                  </a:lnTo>
                  <a:lnTo>
                    <a:pt x="36811" y="2961"/>
                  </a:lnTo>
                  <a:lnTo>
                    <a:pt x="36811" y="2961"/>
                  </a:lnTo>
                  <a:lnTo>
                    <a:pt x="35708" y="3324"/>
                  </a:lnTo>
                  <a:lnTo>
                    <a:pt x="34605" y="4064"/>
                  </a:lnTo>
                  <a:lnTo>
                    <a:pt x="33124" y="5908"/>
                  </a:lnTo>
                  <a:lnTo>
                    <a:pt x="32398" y="8114"/>
                  </a:lnTo>
                  <a:lnTo>
                    <a:pt x="32398" y="9217"/>
                  </a:lnTo>
                  <a:lnTo>
                    <a:pt x="32398" y="10321"/>
                  </a:lnTo>
                  <a:lnTo>
                    <a:pt x="36071" y="27623"/>
                  </a:lnTo>
                  <a:lnTo>
                    <a:pt x="36071" y="27623"/>
                  </a:lnTo>
                  <a:lnTo>
                    <a:pt x="33502" y="29452"/>
                  </a:lnTo>
                  <a:lnTo>
                    <a:pt x="31295" y="31658"/>
                  </a:lnTo>
                  <a:lnTo>
                    <a:pt x="15096" y="25402"/>
                  </a:lnTo>
                  <a:lnTo>
                    <a:pt x="15096" y="25402"/>
                  </a:lnTo>
                  <a:lnTo>
                    <a:pt x="13993" y="25402"/>
                  </a:lnTo>
                  <a:lnTo>
                    <a:pt x="12527" y="25039"/>
                  </a:lnTo>
                  <a:lnTo>
                    <a:pt x="10306" y="25780"/>
                  </a:lnTo>
                  <a:lnTo>
                    <a:pt x="8477" y="26883"/>
                  </a:lnTo>
                  <a:lnTo>
                    <a:pt x="7737" y="27623"/>
                  </a:lnTo>
                  <a:lnTo>
                    <a:pt x="6996" y="28726"/>
                  </a:lnTo>
                  <a:lnTo>
                    <a:pt x="3324" y="36086"/>
                  </a:lnTo>
                  <a:lnTo>
                    <a:pt x="3324" y="36086"/>
                  </a:lnTo>
                  <a:lnTo>
                    <a:pt x="2946" y="37189"/>
                  </a:lnTo>
                  <a:lnTo>
                    <a:pt x="2584" y="38292"/>
                  </a:lnTo>
                  <a:lnTo>
                    <a:pt x="2946" y="40861"/>
                  </a:lnTo>
                  <a:lnTo>
                    <a:pt x="3687" y="42704"/>
                  </a:lnTo>
                  <a:lnTo>
                    <a:pt x="4427" y="43808"/>
                  </a:lnTo>
                  <a:lnTo>
                    <a:pt x="5530" y="44548"/>
                  </a:lnTo>
                  <a:lnTo>
                    <a:pt x="20249" y="54114"/>
                  </a:lnTo>
                  <a:lnTo>
                    <a:pt x="20249" y="54114"/>
                  </a:lnTo>
                  <a:lnTo>
                    <a:pt x="19886" y="57060"/>
                  </a:lnTo>
                  <a:lnTo>
                    <a:pt x="19508" y="60370"/>
                  </a:lnTo>
                  <a:lnTo>
                    <a:pt x="3687" y="67729"/>
                  </a:lnTo>
                  <a:lnTo>
                    <a:pt x="3687" y="67729"/>
                  </a:lnTo>
                  <a:lnTo>
                    <a:pt x="2946" y="68107"/>
                  </a:lnTo>
                  <a:lnTo>
                    <a:pt x="1843" y="68832"/>
                  </a:lnTo>
                  <a:lnTo>
                    <a:pt x="740" y="71038"/>
                  </a:lnTo>
                  <a:lnTo>
                    <a:pt x="0" y="73260"/>
                  </a:lnTo>
                  <a:lnTo>
                    <a:pt x="377" y="74363"/>
                  </a:lnTo>
                  <a:lnTo>
                    <a:pt x="377" y="75466"/>
                  </a:lnTo>
                  <a:lnTo>
                    <a:pt x="3324" y="83566"/>
                  </a:lnTo>
                  <a:lnTo>
                    <a:pt x="3324" y="83566"/>
                  </a:lnTo>
                  <a:lnTo>
                    <a:pt x="3687" y="84291"/>
                  </a:lnTo>
                  <a:lnTo>
                    <a:pt x="4427" y="85394"/>
                  </a:lnTo>
                  <a:lnTo>
                    <a:pt x="5893" y="86875"/>
                  </a:lnTo>
                  <a:lnTo>
                    <a:pt x="8099" y="87601"/>
                  </a:lnTo>
                  <a:lnTo>
                    <a:pt x="9202" y="87601"/>
                  </a:lnTo>
                  <a:lnTo>
                    <a:pt x="10306" y="87601"/>
                  </a:lnTo>
                  <a:lnTo>
                    <a:pt x="27608" y="83928"/>
                  </a:lnTo>
                  <a:lnTo>
                    <a:pt x="27608" y="83928"/>
                  </a:lnTo>
                  <a:lnTo>
                    <a:pt x="29452" y="86497"/>
                  </a:lnTo>
                  <a:lnTo>
                    <a:pt x="31658" y="88704"/>
                  </a:lnTo>
                  <a:lnTo>
                    <a:pt x="25765" y="105266"/>
                  </a:lnTo>
                  <a:lnTo>
                    <a:pt x="25765" y="105266"/>
                  </a:lnTo>
                  <a:lnTo>
                    <a:pt x="25402" y="106384"/>
                  </a:lnTo>
                  <a:lnTo>
                    <a:pt x="25402" y="107487"/>
                  </a:lnTo>
                  <a:lnTo>
                    <a:pt x="25765" y="109693"/>
                  </a:lnTo>
                  <a:lnTo>
                    <a:pt x="26868" y="111522"/>
                  </a:lnTo>
                  <a:lnTo>
                    <a:pt x="27971" y="112262"/>
                  </a:lnTo>
                  <a:lnTo>
                    <a:pt x="28711" y="113003"/>
                  </a:lnTo>
                  <a:lnTo>
                    <a:pt x="36448" y="116675"/>
                  </a:lnTo>
                  <a:lnTo>
                    <a:pt x="36448" y="116675"/>
                  </a:lnTo>
                  <a:lnTo>
                    <a:pt x="37551" y="117415"/>
                  </a:lnTo>
                  <a:lnTo>
                    <a:pt x="38655" y="117415"/>
                  </a:lnTo>
                  <a:lnTo>
                    <a:pt x="40861" y="117415"/>
                  </a:lnTo>
                  <a:lnTo>
                    <a:pt x="43067" y="116312"/>
                  </a:lnTo>
                  <a:lnTo>
                    <a:pt x="43808" y="115572"/>
                  </a:lnTo>
                  <a:lnTo>
                    <a:pt x="44533" y="114846"/>
                  </a:lnTo>
                  <a:lnTo>
                    <a:pt x="54114" y="100113"/>
                  </a:lnTo>
                  <a:lnTo>
                    <a:pt x="54114" y="100113"/>
                  </a:lnTo>
                  <a:lnTo>
                    <a:pt x="57423" y="100491"/>
                  </a:lnTo>
                  <a:lnTo>
                    <a:pt x="60370" y="100491"/>
                  </a:lnTo>
                  <a:lnTo>
                    <a:pt x="67729" y="116312"/>
                  </a:lnTo>
                  <a:lnTo>
                    <a:pt x="67729" y="116312"/>
                  </a:lnTo>
                  <a:lnTo>
                    <a:pt x="68469" y="117415"/>
                  </a:lnTo>
                  <a:lnTo>
                    <a:pt x="69195" y="118156"/>
                  </a:lnTo>
                  <a:lnTo>
                    <a:pt x="71038" y="119259"/>
                  </a:lnTo>
                  <a:lnTo>
                    <a:pt x="73245" y="120000"/>
                  </a:lnTo>
                  <a:lnTo>
                    <a:pt x="74348" y="120000"/>
                  </a:lnTo>
                  <a:lnTo>
                    <a:pt x="75451" y="119622"/>
                  </a:lnTo>
                  <a:lnTo>
                    <a:pt x="83551" y="117053"/>
                  </a:lnTo>
                  <a:lnTo>
                    <a:pt x="83551" y="117053"/>
                  </a:lnTo>
                  <a:lnTo>
                    <a:pt x="84654" y="116675"/>
                  </a:lnTo>
                  <a:lnTo>
                    <a:pt x="85394" y="115950"/>
                  </a:lnTo>
                  <a:lnTo>
                    <a:pt x="86860" y="114106"/>
                  </a:lnTo>
                  <a:lnTo>
                    <a:pt x="87963" y="111900"/>
                  </a:lnTo>
                  <a:lnTo>
                    <a:pt x="87963" y="110797"/>
                  </a:lnTo>
                  <a:lnTo>
                    <a:pt x="87963" y="109693"/>
                  </a:lnTo>
                  <a:lnTo>
                    <a:pt x="84291" y="92391"/>
                  </a:lnTo>
                  <a:lnTo>
                    <a:pt x="84291" y="92391"/>
                  </a:lnTo>
                  <a:lnTo>
                    <a:pt x="86497" y="90547"/>
                  </a:lnTo>
                  <a:lnTo>
                    <a:pt x="89066" y="88341"/>
                  </a:lnTo>
                  <a:lnTo>
                    <a:pt x="105266" y="94597"/>
                  </a:lnTo>
                  <a:lnTo>
                    <a:pt x="105266" y="94597"/>
                  </a:lnTo>
                  <a:lnTo>
                    <a:pt x="106369" y="94597"/>
                  </a:lnTo>
                  <a:lnTo>
                    <a:pt x="107472" y="94975"/>
                  </a:lnTo>
                  <a:lnTo>
                    <a:pt x="109678" y="94234"/>
                  </a:lnTo>
                  <a:lnTo>
                    <a:pt x="111885" y="93131"/>
                  </a:lnTo>
                  <a:lnTo>
                    <a:pt x="112625" y="92391"/>
                  </a:lnTo>
                  <a:lnTo>
                    <a:pt x="113366" y="91288"/>
                  </a:lnTo>
                  <a:lnTo>
                    <a:pt x="117038" y="83566"/>
                  </a:lnTo>
                  <a:lnTo>
                    <a:pt x="117038" y="83566"/>
                  </a:lnTo>
                  <a:lnTo>
                    <a:pt x="117415" y="82825"/>
                  </a:lnTo>
                  <a:lnTo>
                    <a:pt x="117778" y="81344"/>
                  </a:lnTo>
                  <a:lnTo>
                    <a:pt x="117415" y="79138"/>
                  </a:lnTo>
                  <a:lnTo>
                    <a:pt x="116312" y="77295"/>
                  </a:lnTo>
                  <a:lnTo>
                    <a:pt x="115572" y="76191"/>
                  </a:lnTo>
                  <a:lnTo>
                    <a:pt x="114831" y="75466"/>
                  </a:lnTo>
                  <a:lnTo>
                    <a:pt x="100113" y="65885"/>
                  </a:lnTo>
                  <a:lnTo>
                    <a:pt x="100113" y="65885"/>
                  </a:lnTo>
                  <a:lnTo>
                    <a:pt x="100476" y="62954"/>
                  </a:lnTo>
                  <a:lnTo>
                    <a:pt x="100476" y="59629"/>
                  </a:lnTo>
                  <a:lnTo>
                    <a:pt x="116312" y="52270"/>
                  </a:lnTo>
                  <a:lnTo>
                    <a:pt x="116312" y="52270"/>
                  </a:lnTo>
                  <a:lnTo>
                    <a:pt x="117415" y="51907"/>
                  </a:lnTo>
                  <a:lnTo>
                    <a:pt x="118519" y="51167"/>
                  </a:lnTo>
                  <a:lnTo>
                    <a:pt x="119622" y="48961"/>
                  </a:lnTo>
                  <a:lnTo>
                    <a:pt x="119984" y="46754"/>
                  </a:lnTo>
                  <a:lnTo>
                    <a:pt x="119984" y="45651"/>
                  </a:lnTo>
                  <a:lnTo>
                    <a:pt x="119984" y="44548"/>
                  </a:lnTo>
                  <a:lnTo>
                    <a:pt x="117038" y="36448"/>
                  </a:lnTo>
                  <a:lnTo>
                    <a:pt x="117038" y="36448"/>
                  </a:lnTo>
                  <a:lnTo>
                    <a:pt x="116675" y="35345"/>
                  </a:lnTo>
                  <a:lnTo>
                    <a:pt x="115935" y="34605"/>
                  </a:lnTo>
                  <a:lnTo>
                    <a:pt x="114106" y="33139"/>
                  </a:lnTo>
                  <a:lnTo>
                    <a:pt x="112262" y="32398"/>
                  </a:lnTo>
                  <a:lnTo>
                    <a:pt x="111159" y="32398"/>
                  </a:lnTo>
                  <a:lnTo>
                    <a:pt x="109678" y="32398"/>
                  </a:lnTo>
                  <a:lnTo>
                    <a:pt x="109678" y="32398"/>
                  </a:lnTo>
                  <a:close/>
                  <a:moveTo>
                    <a:pt x="82810" y="71416"/>
                  </a:moveTo>
                  <a:lnTo>
                    <a:pt x="82810" y="71416"/>
                  </a:lnTo>
                  <a:lnTo>
                    <a:pt x="81344" y="73622"/>
                  </a:lnTo>
                  <a:lnTo>
                    <a:pt x="79879" y="75466"/>
                  </a:lnTo>
                  <a:lnTo>
                    <a:pt x="78398" y="77672"/>
                  </a:lnTo>
                  <a:lnTo>
                    <a:pt x="76554" y="79138"/>
                  </a:lnTo>
                  <a:lnTo>
                    <a:pt x="74726" y="80619"/>
                  </a:lnTo>
                  <a:lnTo>
                    <a:pt x="72504" y="82085"/>
                  </a:lnTo>
                  <a:lnTo>
                    <a:pt x="70298" y="83188"/>
                  </a:lnTo>
                  <a:lnTo>
                    <a:pt x="68092" y="83928"/>
                  </a:lnTo>
                  <a:lnTo>
                    <a:pt x="65885" y="84669"/>
                  </a:lnTo>
                  <a:lnTo>
                    <a:pt x="63316" y="85032"/>
                  </a:lnTo>
                  <a:lnTo>
                    <a:pt x="61095" y="85394"/>
                  </a:lnTo>
                  <a:lnTo>
                    <a:pt x="58526" y="85032"/>
                  </a:lnTo>
                  <a:lnTo>
                    <a:pt x="55942" y="85032"/>
                  </a:lnTo>
                  <a:lnTo>
                    <a:pt x="53736" y="84291"/>
                  </a:lnTo>
                  <a:lnTo>
                    <a:pt x="51167" y="83566"/>
                  </a:lnTo>
                  <a:lnTo>
                    <a:pt x="48961" y="82448"/>
                  </a:lnTo>
                  <a:lnTo>
                    <a:pt x="48961" y="82448"/>
                  </a:lnTo>
                  <a:lnTo>
                    <a:pt x="46754" y="81344"/>
                  </a:lnTo>
                  <a:lnTo>
                    <a:pt x="44533" y="79879"/>
                  </a:lnTo>
                  <a:lnTo>
                    <a:pt x="42704" y="78035"/>
                  </a:lnTo>
                  <a:lnTo>
                    <a:pt x="40861" y="76569"/>
                  </a:lnTo>
                  <a:lnTo>
                    <a:pt x="39380" y="74363"/>
                  </a:lnTo>
                  <a:lnTo>
                    <a:pt x="38277" y="72519"/>
                  </a:lnTo>
                  <a:lnTo>
                    <a:pt x="37174" y="70313"/>
                  </a:lnTo>
                  <a:lnTo>
                    <a:pt x="36071" y="68107"/>
                  </a:lnTo>
                  <a:lnTo>
                    <a:pt x="35708" y="65523"/>
                  </a:lnTo>
                  <a:lnTo>
                    <a:pt x="34967" y="63316"/>
                  </a:lnTo>
                  <a:lnTo>
                    <a:pt x="34967" y="60748"/>
                  </a:lnTo>
                  <a:lnTo>
                    <a:pt x="34967" y="58526"/>
                  </a:lnTo>
                  <a:lnTo>
                    <a:pt x="35345" y="55957"/>
                  </a:lnTo>
                  <a:lnTo>
                    <a:pt x="35708" y="53373"/>
                  </a:lnTo>
                  <a:lnTo>
                    <a:pt x="36448" y="51167"/>
                  </a:lnTo>
                  <a:lnTo>
                    <a:pt x="37551" y="48598"/>
                  </a:lnTo>
                  <a:lnTo>
                    <a:pt x="37551" y="48598"/>
                  </a:lnTo>
                  <a:lnTo>
                    <a:pt x="39017" y="46392"/>
                  </a:lnTo>
                  <a:lnTo>
                    <a:pt x="40498" y="44548"/>
                  </a:lnTo>
                  <a:lnTo>
                    <a:pt x="41964" y="42342"/>
                  </a:lnTo>
                  <a:lnTo>
                    <a:pt x="43808" y="40861"/>
                  </a:lnTo>
                  <a:lnTo>
                    <a:pt x="45636" y="39395"/>
                  </a:lnTo>
                  <a:lnTo>
                    <a:pt x="47857" y="37914"/>
                  </a:lnTo>
                  <a:lnTo>
                    <a:pt x="50064" y="36811"/>
                  </a:lnTo>
                  <a:lnTo>
                    <a:pt x="52270" y="36086"/>
                  </a:lnTo>
                  <a:lnTo>
                    <a:pt x="54476" y="35345"/>
                  </a:lnTo>
                  <a:lnTo>
                    <a:pt x="57045" y="34982"/>
                  </a:lnTo>
                  <a:lnTo>
                    <a:pt x="59267" y="34605"/>
                  </a:lnTo>
                  <a:lnTo>
                    <a:pt x="61836" y="34982"/>
                  </a:lnTo>
                  <a:lnTo>
                    <a:pt x="64420" y="34982"/>
                  </a:lnTo>
                  <a:lnTo>
                    <a:pt x="66626" y="35708"/>
                  </a:lnTo>
                  <a:lnTo>
                    <a:pt x="69195" y="36448"/>
                  </a:lnTo>
                  <a:lnTo>
                    <a:pt x="71401" y="37551"/>
                  </a:lnTo>
                  <a:lnTo>
                    <a:pt x="71401" y="37551"/>
                  </a:lnTo>
                  <a:lnTo>
                    <a:pt x="73607" y="38655"/>
                  </a:lnTo>
                  <a:lnTo>
                    <a:pt x="75829" y="40136"/>
                  </a:lnTo>
                  <a:lnTo>
                    <a:pt x="77657" y="41964"/>
                  </a:lnTo>
                  <a:lnTo>
                    <a:pt x="79501" y="43445"/>
                  </a:lnTo>
                  <a:lnTo>
                    <a:pt x="80982" y="45651"/>
                  </a:lnTo>
                  <a:lnTo>
                    <a:pt x="82085" y="47495"/>
                  </a:lnTo>
                  <a:lnTo>
                    <a:pt x="83188" y="49701"/>
                  </a:lnTo>
                  <a:lnTo>
                    <a:pt x="84291" y="51907"/>
                  </a:lnTo>
                  <a:lnTo>
                    <a:pt x="84654" y="54476"/>
                  </a:lnTo>
                  <a:lnTo>
                    <a:pt x="85017" y="56698"/>
                  </a:lnTo>
                  <a:lnTo>
                    <a:pt x="85394" y="59267"/>
                  </a:lnTo>
                  <a:lnTo>
                    <a:pt x="85394" y="61473"/>
                  </a:lnTo>
                  <a:lnTo>
                    <a:pt x="85017" y="64057"/>
                  </a:lnTo>
                  <a:lnTo>
                    <a:pt x="84654" y="66626"/>
                  </a:lnTo>
                  <a:lnTo>
                    <a:pt x="83913" y="68832"/>
                  </a:lnTo>
                  <a:lnTo>
                    <a:pt x="82810" y="71416"/>
                  </a:lnTo>
                  <a:lnTo>
                    <a:pt x="82810" y="71416"/>
                  </a:lnTo>
                  <a:close/>
                </a:path>
              </a:pathLst>
            </a:custGeom>
            <a:noFill/>
            <a:ln w="12175" cap="rnd" cmpd="sng">
              <a:solidFill>
                <a:schemeClr val="tx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1" i="0" u="none" strike="noStrike" cap="none" dirty="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078362660"/>
      </p:ext>
    </p:extLst>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555776" y="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29" name="Shape 229"/>
          <p:cNvSpPr txBox="1">
            <a:spLocks noGrp="1"/>
          </p:cNvSpPr>
          <p:nvPr>
            <p:ph type="title"/>
          </p:nvPr>
        </p:nvSpPr>
        <p:spPr>
          <a:xfrm>
            <a:off x="2731726" y="987574"/>
            <a:ext cx="3647999" cy="1584176"/>
          </a:xfrm>
          <a:prstGeom prst="rect">
            <a:avLst/>
          </a:prstGeom>
          <a:noFill/>
          <a:ln>
            <a:noFill/>
          </a:ln>
        </p:spPr>
        <p:txBody>
          <a:bodyPr lIns="91425" tIns="91425" rIns="91425" bIns="91425" anchor="b" anchorCtr="0">
            <a:noAutofit/>
          </a:bodyPr>
          <a:lstStyle/>
          <a:p>
            <a:pPr marL="285750" indent="-285750"/>
            <a:r>
              <a:rPr lang="es-ES_tradnl" sz="2000" dirty="0">
                <a:solidFill>
                  <a:schemeClr val="bg1"/>
                </a:solidFill>
              </a:rPr>
              <a:t>- Memoria RAM</a:t>
            </a:r>
            <a:br>
              <a:rPr lang="es-ES_tradnl" sz="2000" dirty="0">
                <a:solidFill>
                  <a:schemeClr val="bg1"/>
                </a:solidFill>
              </a:rPr>
            </a:br>
            <a:br>
              <a:rPr lang="es-ES_tradnl" sz="2000" dirty="0">
                <a:solidFill>
                  <a:schemeClr val="bg1"/>
                </a:solidFill>
              </a:rPr>
            </a:br>
            <a:r>
              <a:rPr lang="es-ES_tradnl" sz="2000" dirty="0">
                <a:solidFill>
                  <a:schemeClr val="bg1"/>
                </a:solidFill>
              </a:rPr>
              <a:t>-Almacenamiento externo </a:t>
            </a:r>
            <a:br>
              <a:rPr lang="es-ES_tradnl" sz="2000" dirty="0">
                <a:solidFill>
                  <a:schemeClr val="bg1"/>
                </a:solidFill>
              </a:rPr>
            </a:br>
            <a:endParaRPr sz="2000" dirty="0"/>
          </a:p>
        </p:txBody>
      </p:sp>
      <p:sp>
        <p:nvSpPr>
          <p:cNvPr id="6" name="5 CuadroTexto"/>
          <p:cNvSpPr txBox="1"/>
          <p:nvPr/>
        </p:nvSpPr>
        <p:spPr>
          <a:xfrm>
            <a:off x="323528" y="568309"/>
            <a:ext cx="1941557" cy="400110"/>
          </a:xfrm>
          <a:prstGeom prst="rect">
            <a:avLst/>
          </a:prstGeom>
          <a:noFill/>
        </p:spPr>
        <p:txBody>
          <a:bodyPr wrap="none" rtlCol="0">
            <a:spAutoFit/>
          </a:bodyPr>
          <a:lstStyle/>
          <a:p>
            <a:r>
              <a:rPr lang="es-ES" sz="2000" b="1" dirty="0">
                <a:latin typeface="Times New Roman" panose="02020603050405020304" pitchFamily="18" charset="0"/>
                <a:cs typeface="Times New Roman" panose="02020603050405020304" pitchFamily="18" charset="0"/>
              </a:rPr>
              <a:t>EVALUACIÓN</a:t>
            </a:r>
          </a:p>
        </p:txBody>
      </p:sp>
      <p:grpSp>
        <p:nvGrpSpPr>
          <p:cNvPr id="7" name="Shape 230"/>
          <p:cNvGrpSpPr/>
          <p:nvPr/>
        </p:nvGrpSpPr>
        <p:grpSpPr>
          <a:xfrm>
            <a:off x="6948264" y="239603"/>
            <a:ext cx="1632305" cy="1235721"/>
            <a:chOff x="5247525" y="3007275"/>
            <a:chExt cx="517650" cy="384900"/>
          </a:xfrm>
        </p:grpSpPr>
        <p:sp>
          <p:nvSpPr>
            <p:cNvPr id="8" name="Shape 231"/>
            <p:cNvSpPr/>
            <p:nvPr/>
          </p:nvSpPr>
          <p:spPr>
            <a:xfrm>
              <a:off x="5247525" y="3007275"/>
              <a:ext cx="348900" cy="348900"/>
            </a:xfrm>
            <a:custGeom>
              <a:avLst/>
              <a:gdLst/>
              <a:ahLst/>
              <a:cxnLst/>
              <a:rect l="0" t="0" r="0" b="0"/>
              <a:pathLst>
                <a:path w="120000" h="120000" fill="none" extrusionOk="0">
                  <a:moveTo>
                    <a:pt x="114557" y="49630"/>
                  </a:moveTo>
                  <a:lnTo>
                    <a:pt x="101986" y="48374"/>
                  </a:lnTo>
                  <a:lnTo>
                    <a:pt x="101986" y="48374"/>
                  </a:lnTo>
                  <a:lnTo>
                    <a:pt x="101358" y="45864"/>
                  </a:lnTo>
                  <a:lnTo>
                    <a:pt x="100318" y="43353"/>
                  </a:lnTo>
                  <a:lnTo>
                    <a:pt x="99269" y="40842"/>
                  </a:lnTo>
                  <a:lnTo>
                    <a:pt x="98013" y="38538"/>
                  </a:lnTo>
                  <a:lnTo>
                    <a:pt x="105760" y="28693"/>
                  </a:lnTo>
                  <a:lnTo>
                    <a:pt x="105760" y="28693"/>
                  </a:lnTo>
                  <a:lnTo>
                    <a:pt x="106388" y="27858"/>
                  </a:lnTo>
                  <a:lnTo>
                    <a:pt x="106809" y="26809"/>
                  </a:lnTo>
                  <a:lnTo>
                    <a:pt x="107016" y="25760"/>
                  </a:lnTo>
                  <a:lnTo>
                    <a:pt x="107016" y="24505"/>
                  </a:lnTo>
                  <a:lnTo>
                    <a:pt x="106809" y="23456"/>
                  </a:lnTo>
                  <a:lnTo>
                    <a:pt x="106595" y="22407"/>
                  </a:lnTo>
                  <a:lnTo>
                    <a:pt x="105967" y="21367"/>
                  </a:lnTo>
                  <a:lnTo>
                    <a:pt x="105339" y="20524"/>
                  </a:lnTo>
                  <a:lnTo>
                    <a:pt x="99475" y="14660"/>
                  </a:lnTo>
                  <a:lnTo>
                    <a:pt x="99475" y="14660"/>
                  </a:lnTo>
                  <a:lnTo>
                    <a:pt x="98641" y="14032"/>
                  </a:lnTo>
                  <a:lnTo>
                    <a:pt x="97592" y="13404"/>
                  </a:lnTo>
                  <a:lnTo>
                    <a:pt x="96543" y="12983"/>
                  </a:lnTo>
                  <a:lnTo>
                    <a:pt x="95494" y="12983"/>
                  </a:lnTo>
                  <a:lnTo>
                    <a:pt x="94239" y="12983"/>
                  </a:lnTo>
                  <a:lnTo>
                    <a:pt x="93190" y="13198"/>
                  </a:lnTo>
                  <a:lnTo>
                    <a:pt x="92149" y="13611"/>
                  </a:lnTo>
                  <a:lnTo>
                    <a:pt x="91306" y="14239"/>
                  </a:lnTo>
                  <a:lnTo>
                    <a:pt x="81470" y="21994"/>
                  </a:lnTo>
                  <a:lnTo>
                    <a:pt x="81470" y="21994"/>
                  </a:lnTo>
                  <a:lnTo>
                    <a:pt x="79165" y="20730"/>
                  </a:lnTo>
                  <a:lnTo>
                    <a:pt x="76646" y="19690"/>
                  </a:lnTo>
                  <a:lnTo>
                    <a:pt x="74135" y="18641"/>
                  </a:lnTo>
                  <a:lnTo>
                    <a:pt x="71625" y="17798"/>
                  </a:lnTo>
                  <a:lnTo>
                    <a:pt x="70154" y="5451"/>
                  </a:lnTo>
                  <a:lnTo>
                    <a:pt x="70154" y="5451"/>
                  </a:lnTo>
                  <a:lnTo>
                    <a:pt x="69948" y="4402"/>
                  </a:lnTo>
                  <a:lnTo>
                    <a:pt x="69527" y="3353"/>
                  </a:lnTo>
                  <a:lnTo>
                    <a:pt x="68899" y="2519"/>
                  </a:lnTo>
                  <a:lnTo>
                    <a:pt x="68271" y="1676"/>
                  </a:lnTo>
                  <a:lnTo>
                    <a:pt x="67222" y="1049"/>
                  </a:lnTo>
                  <a:lnTo>
                    <a:pt x="66388" y="421"/>
                  </a:lnTo>
                  <a:lnTo>
                    <a:pt x="65133" y="214"/>
                  </a:lnTo>
                  <a:lnTo>
                    <a:pt x="64084" y="0"/>
                  </a:lnTo>
                  <a:lnTo>
                    <a:pt x="55709" y="0"/>
                  </a:lnTo>
                  <a:lnTo>
                    <a:pt x="55709" y="0"/>
                  </a:lnTo>
                  <a:lnTo>
                    <a:pt x="54660" y="214"/>
                  </a:lnTo>
                  <a:lnTo>
                    <a:pt x="53611" y="421"/>
                  </a:lnTo>
                  <a:lnTo>
                    <a:pt x="52570" y="1049"/>
                  </a:lnTo>
                  <a:lnTo>
                    <a:pt x="51728" y="1676"/>
                  </a:lnTo>
                  <a:lnTo>
                    <a:pt x="50894" y="2519"/>
                  </a:lnTo>
                  <a:lnTo>
                    <a:pt x="50266" y="3353"/>
                  </a:lnTo>
                  <a:lnTo>
                    <a:pt x="49845" y="4402"/>
                  </a:lnTo>
                  <a:lnTo>
                    <a:pt x="49638" y="5451"/>
                  </a:lnTo>
                  <a:lnTo>
                    <a:pt x="48168" y="17798"/>
                  </a:lnTo>
                  <a:lnTo>
                    <a:pt x="48168" y="17798"/>
                  </a:lnTo>
                  <a:lnTo>
                    <a:pt x="45657" y="18641"/>
                  </a:lnTo>
                  <a:lnTo>
                    <a:pt x="43147" y="19690"/>
                  </a:lnTo>
                  <a:lnTo>
                    <a:pt x="40842" y="20730"/>
                  </a:lnTo>
                  <a:lnTo>
                    <a:pt x="38538" y="21994"/>
                  </a:lnTo>
                  <a:lnTo>
                    <a:pt x="28693" y="14239"/>
                  </a:lnTo>
                  <a:lnTo>
                    <a:pt x="28693" y="14239"/>
                  </a:lnTo>
                  <a:lnTo>
                    <a:pt x="27644" y="13611"/>
                  </a:lnTo>
                  <a:lnTo>
                    <a:pt x="26603" y="13198"/>
                  </a:lnTo>
                  <a:lnTo>
                    <a:pt x="25554" y="12983"/>
                  </a:lnTo>
                  <a:lnTo>
                    <a:pt x="24505" y="12983"/>
                  </a:lnTo>
                  <a:lnTo>
                    <a:pt x="23456" y="12983"/>
                  </a:lnTo>
                  <a:lnTo>
                    <a:pt x="22201" y="13404"/>
                  </a:lnTo>
                  <a:lnTo>
                    <a:pt x="21367" y="14032"/>
                  </a:lnTo>
                  <a:lnTo>
                    <a:pt x="20524" y="14660"/>
                  </a:lnTo>
                  <a:lnTo>
                    <a:pt x="14660" y="20524"/>
                  </a:lnTo>
                  <a:lnTo>
                    <a:pt x="14660" y="20524"/>
                  </a:lnTo>
                  <a:lnTo>
                    <a:pt x="13826" y="21367"/>
                  </a:lnTo>
                  <a:lnTo>
                    <a:pt x="13404" y="22407"/>
                  </a:lnTo>
                  <a:lnTo>
                    <a:pt x="12992" y="23456"/>
                  </a:lnTo>
                  <a:lnTo>
                    <a:pt x="12777" y="24505"/>
                  </a:lnTo>
                  <a:lnTo>
                    <a:pt x="12777" y="25760"/>
                  </a:lnTo>
                  <a:lnTo>
                    <a:pt x="12992" y="26809"/>
                  </a:lnTo>
                  <a:lnTo>
                    <a:pt x="13404" y="27858"/>
                  </a:lnTo>
                  <a:lnTo>
                    <a:pt x="14032" y="28693"/>
                  </a:lnTo>
                  <a:lnTo>
                    <a:pt x="21779" y="38538"/>
                  </a:lnTo>
                  <a:lnTo>
                    <a:pt x="21779" y="38538"/>
                  </a:lnTo>
                  <a:lnTo>
                    <a:pt x="20524" y="40842"/>
                  </a:lnTo>
                  <a:lnTo>
                    <a:pt x="19484" y="43353"/>
                  </a:lnTo>
                  <a:lnTo>
                    <a:pt x="18641" y="45864"/>
                  </a:lnTo>
                  <a:lnTo>
                    <a:pt x="17807" y="48374"/>
                  </a:lnTo>
                  <a:lnTo>
                    <a:pt x="5451" y="49630"/>
                  </a:lnTo>
                  <a:lnTo>
                    <a:pt x="5451" y="49630"/>
                  </a:lnTo>
                  <a:lnTo>
                    <a:pt x="4402" y="50051"/>
                  </a:lnTo>
                  <a:lnTo>
                    <a:pt x="3353" y="50472"/>
                  </a:lnTo>
                  <a:lnTo>
                    <a:pt x="2304" y="51100"/>
                  </a:lnTo>
                  <a:lnTo>
                    <a:pt x="1470" y="51728"/>
                  </a:lnTo>
                  <a:lnTo>
                    <a:pt x="842" y="52777"/>
                  </a:lnTo>
                  <a:lnTo>
                    <a:pt x="421" y="53611"/>
                  </a:lnTo>
                  <a:lnTo>
                    <a:pt x="8" y="54866"/>
                  </a:lnTo>
                  <a:lnTo>
                    <a:pt x="8" y="55915"/>
                  </a:lnTo>
                  <a:lnTo>
                    <a:pt x="8" y="64084"/>
                  </a:lnTo>
                  <a:lnTo>
                    <a:pt x="8" y="64084"/>
                  </a:lnTo>
                  <a:lnTo>
                    <a:pt x="8" y="65339"/>
                  </a:lnTo>
                  <a:lnTo>
                    <a:pt x="421" y="66388"/>
                  </a:lnTo>
                  <a:lnTo>
                    <a:pt x="842" y="67437"/>
                  </a:lnTo>
                  <a:lnTo>
                    <a:pt x="1470" y="68271"/>
                  </a:lnTo>
                  <a:lnTo>
                    <a:pt x="2304" y="69105"/>
                  </a:lnTo>
                  <a:lnTo>
                    <a:pt x="3353" y="69742"/>
                  </a:lnTo>
                  <a:lnTo>
                    <a:pt x="4402" y="70154"/>
                  </a:lnTo>
                  <a:lnTo>
                    <a:pt x="5451" y="70369"/>
                  </a:lnTo>
                  <a:lnTo>
                    <a:pt x="17807" y="71831"/>
                  </a:lnTo>
                  <a:lnTo>
                    <a:pt x="17807" y="71831"/>
                  </a:lnTo>
                  <a:lnTo>
                    <a:pt x="18641" y="74342"/>
                  </a:lnTo>
                  <a:lnTo>
                    <a:pt x="19484" y="76646"/>
                  </a:lnTo>
                  <a:lnTo>
                    <a:pt x="20524" y="79157"/>
                  </a:lnTo>
                  <a:lnTo>
                    <a:pt x="21779" y="81461"/>
                  </a:lnTo>
                  <a:lnTo>
                    <a:pt x="14032" y="91306"/>
                  </a:lnTo>
                  <a:lnTo>
                    <a:pt x="14032" y="91306"/>
                  </a:lnTo>
                  <a:lnTo>
                    <a:pt x="13404" y="92355"/>
                  </a:lnTo>
                  <a:lnTo>
                    <a:pt x="12992" y="93404"/>
                  </a:lnTo>
                  <a:lnTo>
                    <a:pt x="12777" y="94445"/>
                  </a:lnTo>
                  <a:lnTo>
                    <a:pt x="12777" y="95494"/>
                  </a:lnTo>
                  <a:lnTo>
                    <a:pt x="12992" y="96543"/>
                  </a:lnTo>
                  <a:lnTo>
                    <a:pt x="13404" y="97592"/>
                  </a:lnTo>
                  <a:lnTo>
                    <a:pt x="13826" y="98641"/>
                  </a:lnTo>
                  <a:lnTo>
                    <a:pt x="14660" y="99475"/>
                  </a:lnTo>
                  <a:lnTo>
                    <a:pt x="20524" y="105339"/>
                  </a:lnTo>
                  <a:lnTo>
                    <a:pt x="20524" y="105339"/>
                  </a:lnTo>
                  <a:lnTo>
                    <a:pt x="21367" y="106173"/>
                  </a:lnTo>
                  <a:lnTo>
                    <a:pt x="22201" y="106595"/>
                  </a:lnTo>
                  <a:lnTo>
                    <a:pt x="23456" y="107016"/>
                  </a:lnTo>
                  <a:lnTo>
                    <a:pt x="24505" y="107222"/>
                  </a:lnTo>
                  <a:lnTo>
                    <a:pt x="25554" y="107222"/>
                  </a:lnTo>
                  <a:lnTo>
                    <a:pt x="26603" y="106801"/>
                  </a:lnTo>
                  <a:lnTo>
                    <a:pt x="27644" y="106388"/>
                  </a:lnTo>
                  <a:lnTo>
                    <a:pt x="28693" y="105967"/>
                  </a:lnTo>
                  <a:lnTo>
                    <a:pt x="38538" y="98220"/>
                  </a:lnTo>
                  <a:lnTo>
                    <a:pt x="38538" y="98220"/>
                  </a:lnTo>
                  <a:lnTo>
                    <a:pt x="40842" y="99269"/>
                  </a:lnTo>
                  <a:lnTo>
                    <a:pt x="43147" y="100524"/>
                  </a:lnTo>
                  <a:lnTo>
                    <a:pt x="45657" y="101358"/>
                  </a:lnTo>
                  <a:lnTo>
                    <a:pt x="48168" y="102201"/>
                  </a:lnTo>
                  <a:lnTo>
                    <a:pt x="49638" y="114548"/>
                  </a:lnTo>
                  <a:lnTo>
                    <a:pt x="49638" y="114548"/>
                  </a:lnTo>
                  <a:lnTo>
                    <a:pt x="49845" y="115597"/>
                  </a:lnTo>
                  <a:lnTo>
                    <a:pt x="50266" y="116646"/>
                  </a:lnTo>
                  <a:lnTo>
                    <a:pt x="50894" y="117695"/>
                  </a:lnTo>
                  <a:lnTo>
                    <a:pt x="51728" y="118529"/>
                  </a:lnTo>
                  <a:lnTo>
                    <a:pt x="52570" y="119157"/>
                  </a:lnTo>
                  <a:lnTo>
                    <a:pt x="53611" y="119578"/>
                  </a:lnTo>
                  <a:lnTo>
                    <a:pt x="54660" y="120000"/>
                  </a:lnTo>
                  <a:lnTo>
                    <a:pt x="55709" y="120000"/>
                  </a:lnTo>
                  <a:lnTo>
                    <a:pt x="64084" y="120000"/>
                  </a:lnTo>
                  <a:lnTo>
                    <a:pt x="64084" y="120000"/>
                  </a:lnTo>
                  <a:lnTo>
                    <a:pt x="65133" y="120000"/>
                  </a:lnTo>
                  <a:lnTo>
                    <a:pt x="66388" y="119578"/>
                  </a:lnTo>
                  <a:lnTo>
                    <a:pt x="67222" y="119157"/>
                  </a:lnTo>
                  <a:lnTo>
                    <a:pt x="68271" y="118529"/>
                  </a:lnTo>
                  <a:lnTo>
                    <a:pt x="68899" y="117695"/>
                  </a:lnTo>
                  <a:lnTo>
                    <a:pt x="69527" y="116646"/>
                  </a:lnTo>
                  <a:lnTo>
                    <a:pt x="69948" y="115597"/>
                  </a:lnTo>
                  <a:lnTo>
                    <a:pt x="70154" y="114548"/>
                  </a:lnTo>
                  <a:lnTo>
                    <a:pt x="71625" y="102201"/>
                  </a:lnTo>
                  <a:lnTo>
                    <a:pt x="71625" y="102201"/>
                  </a:lnTo>
                  <a:lnTo>
                    <a:pt x="74135" y="101358"/>
                  </a:lnTo>
                  <a:lnTo>
                    <a:pt x="76646" y="100524"/>
                  </a:lnTo>
                  <a:lnTo>
                    <a:pt x="79165" y="99269"/>
                  </a:lnTo>
                  <a:lnTo>
                    <a:pt x="81470" y="98220"/>
                  </a:lnTo>
                  <a:lnTo>
                    <a:pt x="91306" y="105967"/>
                  </a:lnTo>
                  <a:lnTo>
                    <a:pt x="91306" y="105967"/>
                  </a:lnTo>
                  <a:lnTo>
                    <a:pt x="92149" y="106388"/>
                  </a:lnTo>
                  <a:lnTo>
                    <a:pt x="93190" y="106801"/>
                  </a:lnTo>
                  <a:lnTo>
                    <a:pt x="94239" y="107222"/>
                  </a:lnTo>
                  <a:lnTo>
                    <a:pt x="95494" y="107222"/>
                  </a:lnTo>
                  <a:lnTo>
                    <a:pt x="96543" y="107016"/>
                  </a:lnTo>
                  <a:lnTo>
                    <a:pt x="97592" y="106595"/>
                  </a:lnTo>
                  <a:lnTo>
                    <a:pt x="98641" y="106173"/>
                  </a:lnTo>
                  <a:lnTo>
                    <a:pt x="99475" y="105339"/>
                  </a:lnTo>
                  <a:lnTo>
                    <a:pt x="105339" y="99475"/>
                  </a:lnTo>
                  <a:lnTo>
                    <a:pt x="105339" y="99475"/>
                  </a:lnTo>
                  <a:lnTo>
                    <a:pt x="105967" y="98641"/>
                  </a:lnTo>
                  <a:lnTo>
                    <a:pt x="106595" y="97592"/>
                  </a:lnTo>
                  <a:lnTo>
                    <a:pt x="106809" y="96543"/>
                  </a:lnTo>
                  <a:lnTo>
                    <a:pt x="107016" y="95494"/>
                  </a:lnTo>
                  <a:lnTo>
                    <a:pt x="107016" y="94445"/>
                  </a:lnTo>
                  <a:lnTo>
                    <a:pt x="106809" y="93404"/>
                  </a:lnTo>
                  <a:lnTo>
                    <a:pt x="106388" y="92355"/>
                  </a:lnTo>
                  <a:lnTo>
                    <a:pt x="105760" y="91306"/>
                  </a:lnTo>
                  <a:lnTo>
                    <a:pt x="98013" y="81461"/>
                  </a:lnTo>
                  <a:lnTo>
                    <a:pt x="98013" y="81461"/>
                  </a:lnTo>
                  <a:lnTo>
                    <a:pt x="99269" y="79157"/>
                  </a:lnTo>
                  <a:lnTo>
                    <a:pt x="100318" y="76646"/>
                  </a:lnTo>
                  <a:lnTo>
                    <a:pt x="101358" y="74342"/>
                  </a:lnTo>
                  <a:lnTo>
                    <a:pt x="101986" y="71831"/>
                  </a:lnTo>
                  <a:lnTo>
                    <a:pt x="114557" y="70369"/>
                  </a:lnTo>
                  <a:lnTo>
                    <a:pt x="114557" y="70369"/>
                  </a:lnTo>
                  <a:lnTo>
                    <a:pt x="115597" y="70154"/>
                  </a:lnTo>
                  <a:lnTo>
                    <a:pt x="116646" y="69742"/>
                  </a:lnTo>
                  <a:lnTo>
                    <a:pt x="117489" y="69105"/>
                  </a:lnTo>
                  <a:lnTo>
                    <a:pt x="118323" y="68271"/>
                  </a:lnTo>
                  <a:lnTo>
                    <a:pt x="118950" y="67437"/>
                  </a:lnTo>
                  <a:lnTo>
                    <a:pt x="119578" y="66388"/>
                  </a:lnTo>
                  <a:lnTo>
                    <a:pt x="119793" y="65339"/>
                  </a:lnTo>
                  <a:lnTo>
                    <a:pt x="120000" y="64084"/>
                  </a:lnTo>
                  <a:lnTo>
                    <a:pt x="120000" y="55915"/>
                  </a:lnTo>
                  <a:lnTo>
                    <a:pt x="120000" y="55915"/>
                  </a:lnTo>
                  <a:lnTo>
                    <a:pt x="119793" y="54866"/>
                  </a:lnTo>
                  <a:lnTo>
                    <a:pt x="119578" y="53611"/>
                  </a:lnTo>
                  <a:lnTo>
                    <a:pt x="118950" y="52777"/>
                  </a:lnTo>
                  <a:lnTo>
                    <a:pt x="118323" y="51728"/>
                  </a:lnTo>
                  <a:lnTo>
                    <a:pt x="117489" y="51100"/>
                  </a:lnTo>
                  <a:lnTo>
                    <a:pt x="116646" y="50472"/>
                  </a:lnTo>
                  <a:lnTo>
                    <a:pt x="115597" y="50051"/>
                  </a:lnTo>
                  <a:lnTo>
                    <a:pt x="114557" y="49630"/>
                  </a:lnTo>
                  <a:lnTo>
                    <a:pt x="114557" y="49630"/>
                  </a:lnTo>
                  <a:close/>
                  <a:moveTo>
                    <a:pt x="73714" y="73929"/>
                  </a:moveTo>
                  <a:lnTo>
                    <a:pt x="73714" y="73929"/>
                  </a:lnTo>
                  <a:lnTo>
                    <a:pt x="72252" y="75184"/>
                  </a:lnTo>
                  <a:lnTo>
                    <a:pt x="70782" y="76440"/>
                  </a:lnTo>
                  <a:lnTo>
                    <a:pt x="69114" y="77274"/>
                  </a:lnTo>
                  <a:lnTo>
                    <a:pt x="67222" y="78116"/>
                  </a:lnTo>
                  <a:lnTo>
                    <a:pt x="65554" y="78744"/>
                  </a:lnTo>
                  <a:lnTo>
                    <a:pt x="63662" y="79157"/>
                  </a:lnTo>
                  <a:lnTo>
                    <a:pt x="61779" y="79372"/>
                  </a:lnTo>
                  <a:lnTo>
                    <a:pt x="59896" y="79578"/>
                  </a:lnTo>
                  <a:lnTo>
                    <a:pt x="58013" y="79372"/>
                  </a:lnTo>
                  <a:lnTo>
                    <a:pt x="56130" y="79157"/>
                  </a:lnTo>
                  <a:lnTo>
                    <a:pt x="54453" y="78744"/>
                  </a:lnTo>
                  <a:lnTo>
                    <a:pt x="52570" y="78116"/>
                  </a:lnTo>
                  <a:lnTo>
                    <a:pt x="50894" y="77274"/>
                  </a:lnTo>
                  <a:lnTo>
                    <a:pt x="49217" y="76440"/>
                  </a:lnTo>
                  <a:lnTo>
                    <a:pt x="47540" y="75184"/>
                  </a:lnTo>
                  <a:lnTo>
                    <a:pt x="46079" y="73929"/>
                  </a:lnTo>
                  <a:lnTo>
                    <a:pt x="46079" y="73929"/>
                  </a:lnTo>
                  <a:lnTo>
                    <a:pt x="44815" y="72459"/>
                  </a:lnTo>
                  <a:lnTo>
                    <a:pt x="43559" y="70782"/>
                  </a:lnTo>
                  <a:lnTo>
                    <a:pt x="42725" y="69105"/>
                  </a:lnTo>
                  <a:lnTo>
                    <a:pt x="41883" y="67437"/>
                  </a:lnTo>
                  <a:lnTo>
                    <a:pt x="41255" y="65546"/>
                  </a:lnTo>
                  <a:lnTo>
                    <a:pt x="40842" y="63662"/>
                  </a:lnTo>
                  <a:lnTo>
                    <a:pt x="40421" y="61986"/>
                  </a:lnTo>
                  <a:lnTo>
                    <a:pt x="40421" y="60103"/>
                  </a:lnTo>
                  <a:lnTo>
                    <a:pt x="40421" y="58220"/>
                  </a:lnTo>
                  <a:lnTo>
                    <a:pt x="40842" y="56337"/>
                  </a:lnTo>
                  <a:lnTo>
                    <a:pt x="41255" y="54453"/>
                  </a:lnTo>
                  <a:lnTo>
                    <a:pt x="41883" y="52777"/>
                  </a:lnTo>
                  <a:lnTo>
                    <a:pt x="42725" y="50894"/>
                  </a:lnTo>
                  <a:lnTo>
                    <a:pt x="43559" y="49217"/>
                  </a:lnTo>
                  <a:lnTo>
                    <a:pt x="44815" y="47747"/>
                  </a:lnTo>
                  <a:lnTo>
                    <a:pt x="46079" y="46285"/>
                  </a:lnTo>
                  <a:lnTo>
                    <a:pt x="46079" y="46285"/>
                  </a:lnTo>
                  <a:lnTo>
                    <a:pt x="47540" y="44815"/>
                  </a:lnTo>
                  <a:lnTo>
                    <a:pt x="49217" y="43774"/>
                  </a:lnTo>
                  <a:lnTo>
                    <a:pt x="50894" y="42725"/>
                  </a:lnTo>
                  <a:lnTo>
                    <a:pt x="52570" y="41883"/>
                  </a:lnTo>
                  <a:lnTo>
                    <a:pt x="54453" y="41255"/>
                  </a:lnTo>
                  <a:lnTo>
                    <a:pt x="56130" y="40842"/>
                  </a:lnTo>
                  <a:lnTo>
                    <a:pt x="58013" y="40627"/>
                  </a:lnTo>
                  <a:lnTo>
                    <a:pt x="59896" y="40421"/>
                  </a:lnTo>
                  <a:lnTo>
                    <a:pt x="61779" y="40627"/>
                  </a:lnTo>
                  <a:lnTo>
                    <a:pt x="63662" y="40842"/>
                  </a:lnTo>
                  <a:lnTo>
                    <a:pt x="65554" y="41255"/>
                  </a:lnTo>
                  <a:lnTo>
                    <a:pt x="67222" y="41883"/>
                  </a:lnTo>
                  <a:lnTo>
                    <a:pt x="69114" y="42725"/>
                  </a:lnTo>
                  <a:lnTo>
                    <a:pt x="70782" y="43774"/>
                  </a:lnTo>
                  <a:lnTo>
                    <a:pt x="72252" y="44815"/>
                  </a:lnTo>
                  <a:lnTo>
                    <a:pt x="73714" y="46285"/>
                  </a:lnTo>
                  <a:lnTo>
                    <a:pt x="73714" y="46285"/>
                  </a:lnTo>
                  <a:lnTo>
                    <a:pt x="75184" y="47747"/>
                  </a:lnTo>
                  <a:lnTo>
                    <a:pt x="76233" y="49217"/>
                  </a:lnTo>
                  <a:lnTo>
                    <a:pt x="77274" y="50894"/>
                  </a:lnTo>
                  <a:lnTo>
                    <a:pt x="78116" y="52777"/>
                  </a:lnTo>
                  <a:lnTo>
                    <a:pt x="78744" y="54453"/>
                  </a:lnTo>
                  <a:lnTo>
                    <a:pt x="79165" y="56337"/>
                  </a:lnTo>
                  <a:lnTo>
                    <a:pt x="79372" y="58220"/>
                  </a:lnTo>
                  <a:lnTo>
                    <a:pt x="79372" y="60103"/>
                  </a:lnTo>
                  <a:lnTo>
                    <a:pt x="79372" y="61986"/>
                  </a:lnTo>
                  <a:lnTo>
                    <a:pt x="79165" y="63662"/>
                  </a:lnTo>
                  <a:lnTo>
                    <a:pt x="78744" y="65546"/>
                  </a:lnTo>
                  <a:lnTo>
                    <a:pt x="78116" y="67437"/>
                  </a:lnTo>
                  <a:lnTo>
                    <a:pt x="77274" y="69105"/>
                  </a:lnTo>
                  <a:lnTo>
                    <a:pt x="76233" y="70782"/>
                  </a:lnTo>
                  <a:lnTo>
                    <a:pt x="75184" y="72459"/>
                  </a:lnTo>
                  <a:lnTo>
                    <a:pt x="73714" y="73929"/>
                  </a:lnTo>
                  <a:lnTo>
                    <a:pt x="73714" y="73929"/>
                  </a:lnTo>
                  <a:close/>
                </a:path>
              </a:pathLst>
            </a:custGeom>
            <a:noFill/>
            <a:ln w="12175" cap="rnd" cmpd="sng">
              <a:solidFill>
                <a:schemeClr val="tx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1" i="0" u="none" strike="noStrike" cap="none" dirty="0">
                <a:solidFill>
                  <a:srgbClr val="000000"/>
                </a:solidFill>
                <a:latin typeface="Arial"/>
                <a:ea typeface="Arial"/>
                <a:cs typeface="Arial"/>
                <a:sym typeface="Arial"/>
              </a:endParaRPr>
            </a:p>
          </p:txBody>
        </p:sp>
        <p:sp>
          <p:nvSpPr>
            <p:cNvPr id="9" name="Shape 232"/>
            <p:cNvSpPr/>
            <p:nvPr/>
          </p:nvSpPr>
          <p:spPr>
            <a:xfrm>
              <a:off x="5566575" y="3193575"/>
              <a:ext cx="198600" cy="198600"/>
            </a:xfrm>
            <a:custGeom>
              <a:avLst/>
              <a:gdLst/>
              <a:ahLst/>
              <a:cxnLst/>
              <a:rect l="0" t="0" r="0" b="0"/>
              <a:pathLst>
                <a:path w="120000" h="120000" fill="none" extrusionOk="0">
                  <a:moveTo>
                    <a:pt x="109678" y="32398"/>
                  </a:moveTo>
                  <a:lnTo>
                    <a:pt x="92754" y="36086"/>
                  </a:lnTo>
                  <a:lnTo>
                    <a:pt x="92754" y="36086"/>
                  </a:lnTo>
                  <a:lnTo>
                    <a:pt x="90910" y="33502"/>
                  </a:lnTo>
                  <a:lnTo>
                    <a:pt x="88704" y="31295"/>
                  </a:lnTo>
                  <a:lnTo>
                    <a:pt x="94597" y="14733"/>
                  </a:lnTo>
                  <a:lnTo>
                    <a:pt x="94597" y="14733"/>
                  </a:lnTo>
                  <a:lnTo>
                    <a:pt x="94960" y="13630"/>
                  </a:lnTo>
                  <a:lnTo>
                    <a:pt x="94960" y="12527"/>
                  </a:lnTo>
                  <a:lnTo>
                    <a:pt x="94597" y="10321"/>
                  </a:lnTo>
                  <a:lnTo>
                    <a:pt x="93116" y="8477"/>
                  </a:lnTo>
                  <a:lnTo>
                    <a:pt x="92391" y="7374"/>
                  </a:lnTo>
                  <a:lnTo>
                    <a:pt x="91650" y="7011"/>
                  </a:lnTo>
                  <a:lnTo>
                    <a:pt x="83913" y="2961"/>
                  </a:lnTo>
                  <a:lnTo>
                    <a:pt x="83913" y="2961"/>
                  </a:lnTo>
                  <a:lnTo>
                    <a:pt x="82810" y="2584"/>
                  </a:lnTo>
                  <a:lnTo>
                    <a:pt x="81707" y="2584"/>
                  </a:lnTo>
                  <a:lnTo>
                    <a:pt x="79501" y="2584"/>
                  </a:lnTo>
                  <a:lnTo>
                    <a:pt x="77295" y="3687"/>
                  </a:lnTo>
                  <a:lnTo>
                    <a:pt x="76554" y="4427"/>
                  </a:lnTo>
                  <a:lnTo>
                    <a:pt x="75829" y="5168"/>
                  </a:lnTo>
                  <a:lnTo>
                    <a:pt x="66248" y="19886"/>
                  </a:lnTo>
                  <a:lnTo>
                    <a:pt x="66248" y="19886"/>
                  </a:lnTo>
                  <a:lnTo>
                    <a:pt x="62939" y="19523"/>
                  </a:lnTo>
                  <a:lnTo>
                    <a:pt x="59992" y="19523"/>
                  </a:lnTo>
                  <a:lnTo>
                    <a:pt x="52633" y="3687"/>
                  </a:lnTo>
                  <a:lnTo>
                    <a:pt x="52633" y="3687"/>
                  </a:lnTo>
                  <a:lnTo>
                    <a:pt x="51907" y="2584"/>
                  </a:lnTo>
                  <a:lnTo>
                    <a:pt x="51167" y="1858"/>
                  </a:lnTo>
                  <a:lnTo>
                    <a:pt x="49323" y="755"/>
                  </a:lnTo>
                  <a:lnTo>
                    <a:pt x="47117" y="15"/>
                  </a:lnTo>
                  <a:lnTo>
                    <a:pt x="46014" y="15"/>
                  </a:lnTo>
                  <a:lnTo>
                    <a:pt x="44911" y="377"/>
                  </a:lnTo>
                  <a:lnTo>
                    <a:pt x="36811" y="2961"/>
                  </a:lnTo>
                  <a:lnTo>
                    <a:pt x="36811" y="2961"/>
                  </a:lnTo>
                  <a:lnTo>
                    <a:pt x="35708" y="3324"/>
                  </a:lnTo>
                  <a:lnTo>
                    <a:pt x="34605" y="4064"/>
                  </a:lnTo>
                  <a:lnTo>
                    <a:pt x="33124" y="5908"/>
                  </a:lnTo>
                  <a:lnTo>
                    <a:pt x="32398" y="8114"/>
                  </a:lnTo>
                  <a:lnTo>
                    <a:pt x="32398" y="9217"/>
                  </a:lnTo>
                  <a:lnTo>
                    <a:pt x="32398" y="10321"/>
                  </a:lnTo>
                  <a:lnTo>
                    <a:pt x="36071" y="27623"/>
                  </a:lnTo>
                  <a:lnTo>
                    <a:pt x="36071" y="27623"/>
                  </a:lnTo>
                  <a:lnTo>
                    <a:pt x="33502" y="29452"/>
                  </a:lnTo>
                  <a:lnTo>
                    <a:pt x="31295" y="31658"/>
                  </a:lnTo>
                  <a:lnTo>
                    <a:pt x="15096" y="25402"/>
                  </a:lnTo>
                  <a:lnTo>
                    <a:pt x="15096" y="25402"/>
                  </a:lnTo>
                  <a:lnTo>
                    <a:pt x="13993" y="25402"/>
                  </a:lnTo>
                  <a:lnTo>
                    <a:pt x="12527" y="25039"/>
                  </a:lnTo>
                  <a:lnTo>
                    <a:pt x="10306" y="25780"/>
                  </a:lnTo>
                  <a:lnTo>
                    <a:pt x="8477" y="26883"/>
                  </a:lnTo>
                  <a:lnTo>
                    <a:pt x="7737" y="27623"/>
                  </a:lnTo>
                  <a:lnTo>
                    <a:pt x="6996" y="28726"/>
                  </a:lnTo>
                  <a:lnTo>
                    <a:pt x="3324" y="36086"/>
                  </a:lnTo>
                  <a:lnTo>
                    <a:pt x="3324" y="36086"/>
                  </a:lnTo>
                  <a:lnTo>
                    <a:pt x="2946" y="37189"/>
                  </a:lnTo>
                  <a:lnTo>
                    <a:pt x="2584" y="38292"/>
                  </a:lnTo>
                  <a:lnTo>
                    <a:pt x="2946" y="40861"/>
                  </a:lnTo>
                  <a:lnTo>
                    <a:pt x="3687" y="42704"/>
                  </a:lnTo>
                  <a:lnTo>
                    <a:pt x="4427" y="43808"/>
                  </a:lnTo>
                  <a:lnTo>
                    <a:pt x="5530" y="44548"/>
                  </a:lnTo>
                  <a:lnTo>
                    <a:pt x="20249" y="54114"/>
                  </a:lnTo>
                  <a:lnTo>
                    <a:pt x="20249" y="54114"/>
                  </a:lnTo>
                  <a:lnTo>
                    <a:pt x="19886" y="57060"/>
                  </a:lnTo>
                  <a:lnTo>
                    <a:pt x="19508" y="60370"/>
                  </a:lnTo>
                  <a:lnTo>
                    <a:pt x="3687" y="67729"/>
                  </a:lnTo>
                  <a:lnTo>
                    <a:pt x="3687" y="67729"/>
                  </a:lnTo>
                  <a:lnTo>
                    <a:pt x="2946" y="68107"/>
                  </a:lnTo>
                  <a:lnTo>
                    <a:pt x="1843" y="68832"/>
                  </a:lnTo>
                  <a:lnTo>
                    <a:pt x="740" y="71038"/>
                  </a:lnTo>
                  <a:lnTo>
                    <a:pt x="0" y="73260"/>
                  </a:lnTo>
                  <a:lnTo>
                    <a:pt x="377" y="74363"/>
                  </a:lnTo>
                  <a:lnTo>
                    <a:pt x="377" y="75466"/>
                  </a:lnTo>
                  <a:lnTo>
                    <a:pt x="3324" y="83566"/>
                  </a:lnTo>
                  <a:lnTo>
                    <a:pt x="3324" y="83566"/>
                  </a:lnTo>
                  <a:lnTo>
                    <a:pt x="3687" y="84291"/>
                  </a:lnTo>
                  <a:lnTo>
                    <a:pt x="4427" y="85394"/>
                  </a:lnTo>
                  <a:lnTo>
                    <a:pt x="5893" y="86875"/>
                  </a:lnTo>
                  <a:lnTo>
                    <a:pt x="8099" y="87601"/>
                  </a:lnTo>
                  <a:lnTo>
                    <a:pt x="9202" y="87601"/>
                  </a:lnTo>
                  <a:lnTo>
                    <a:pt x="10306" y="87601"/>
                  </a:lnTo>
                  <a:lnTo>
                    <a:pt x="27608" y="83928"/>
                  </a:lnTo>
                  <a:lnTo>
                    <a:pt x="27608" y="83928"/>
                  </a:lnTo>
                  <a:lnTo>
                    <a:pt x="29452" y="86497"/>
                  </a:lnTo>
                  <a:lnTo>
                    <a:pt x="31658" y="88704"/>
                  </a:lnTo>
                  <a:lnTo>
                    <a:pt x="25765" y="105266"/>
                  </a:lnTo>
                  <a:lnTo>
                    <a:pt x="25765" y="105266"/>
                  </a:lnTo>
                  <a:lnTo>
                    <a:pt x="25402" y="106384"/>
                  </a:lnTo>
                  <a:lnTo>
                    <a:pt x="25402" y="107487"/>
                  </a:lnTo>
                  <a:lnTo>
                    <a:pt x="25765" y="109693"/>
                  </a:lnTo>
                  <a:lnTo>
                    <a:pt x="26868" y="111522"/>
                  </a:lnTo>
                  <a:lnTo>
                    <a:pt x="27971" y="112262"/>
                  </a:lnTo>
                  <a:lnTo>
                    <a:pt x="28711" y="113003"/>
                  </a:lnTo>
                  <a:lnTo>
                    <a:pt x="36448" y="116675"/>
                  </a:lnTo>
                  <a:lnTo>
                    <a:pt x="36448" y="116675"/>
                  </a:lnTo>
                  <a:lnTo>
                    <a:pt x="37551" y="117415"/>
                  </a:lnTo>
                  <a:lnTo>
                    <a:pt x="38655" y="117415"/>
                  </a:lnTo>
                  <a:lnTo>
                    <a:pt x="40861" y="117415"/>
                  </a:lnTo>
                  <a:lnTo>
                    <a:pt x="43067" y="116312"/>
                  </a:lnTo>
                  <a:lnTo>
                    <a:pt x="43808" y="115572"/>
                  </a:lnTo>
                  <a:lnTo>
                    <a:pt x="44533" y="114846"/>
                  </a:lnTo>
                  <a:lnTo>
                    <a:pt x="54114" y="100113"/>
                  </a:lnTo>
                  <a:lnTo>
                    <a:pt x="54114" y="100113"/>
                  </a:lnTo>
                  <a:lnTo>
                    <a:pt x="57423" y="100491"/>
                  </a:lnTo>
                  <a:lnTo>
                    <a:pt x="60370" y="100491"/>
                  </a:lnTo>
                  <a:lnTo>
                    <a:pt x="67729" y="116312"/>
                  </a:lnTo>
                  <a:lnTo>
                    <a:pt x="67729" y="116312"/>
                  </a:lnTo>
                  <a:lnTo>
                    <a:pt x="68469" y="117415"/>
                  </a:lnTo>
                  <a:lnTo>
                    <a:pt x="69195" y="118156"/>
                  </a:lnTo>
                  <a:lnTo>
                    <a:pt x="71038" y="119259"/>
                  </a:lnTo>
                  <a:lnTo>
                    <a:pt x="73245" y="120000"/>
                  </a:lnTo>
                  <a:lnTo>
                    <a:pt x="74348" y="120000"/>
                  </a:lnTo>
                  <a:lnTo>
                    <a:pt x="75451" y="119622"/>
                  </a:lnTo>
                  <a:lnTo>
                    <a:pt x="83551" y="117053"/>
                  </a:lnTo>
                  <a:lnTo>
                    <a:pt x="83551" y="117053"/>
                  </a:lnTo>
                  <a:lnTo>
                    <a:pt x="84654" y="116675"/>
                  </a:lnTo>
                  <a:lnTo>
                    <a:pt x="85394" y="115950"/>
                  </a:lnTo>
                  <a:lnTo>
                    <a:pt x="86860" y="114106"/>
                  </a:lnTo>
                  <a:lnTo>
                    <a:pt x="87963" y="111900"/>
                  </a:lnTo>
                  <a:lnTo>
                    <a:pt x="87963" y="110797"/>
                  </a:lnTo>
                  <a:lnTo>
                    <a:pt x="87963" y="109693"/>
                  </a:lnTo>
                  <a:lnTo>
                    <a:pt x="84291" y="92391"/>
                  </a:lnTo>
                  <a:lnTo>
                    <a:pt x="84291" y="92391"/>
                  </a:lnTo>
                  <a:lnTo>
                    <a:pt x="86497" y="90547"/>
                  </a:lnTo>
                  <a:lnTo>
                    <a:pt x="89066" y="88341"/>
                  </a:lnTo>
                  <a:lnTo>
                    <a:pt x="105266" y="94597"/>
                  </a:lnTo>
                  <a:lnTo>
                    <a:pt x="105266" y="94597"/>
                  </a:lnTo>
                  <a:lnTo>
                    <a:pt x="106369" y="94597"/>
                  </a:lnTo>
                  <a:lnTo>
                    <a:pt x="107472" y="94975"/>
                  </a:lnTo>
                  <a:lnTo>
                    <a:pt x="109678" y="94234"/>
                  </a:lnTo>
                  <a:lnTo>
                    <a:pt x="111885" y="93131"/>
                  </a:lnTo>
                  <a:lnTo>
                    <a:pt x="112625" y="92391"/>
                  </a:lnTo>
                  <a:lnTo>
                    <a:pt x="113366" y="91288"/>
                  </a:lnTo>
                  <a:lnTo>
                    <a:pt x="117038" y="83566"/>
                  </a:lnTo>
                  <a:lnTo>
                    <a:pt x="117038" y="83566"/>
                  </a:lnTo>
                  <a:lnTo>
                    <a:pt x="117415" y="82825"/>
                  </a:lnTo>
                  <a:lnTo>
                    <a:pt x="117778" y="81344"/>
                  </a:lnTo>
                  <a:lnTo>
                    <a:pt x="117415" y="79138"/>
                  </a:lnTo>
                  <a:lnTo>
                    <a:pt x="116312" y="77295"/>
                  </a:lnTo>
                  <a:lnTo>
                    <a:pt x="115572" y="76191"/>
                  </a:lnTo>
                  <a:lnTo>
                    <a:pt x="114831" y="75466"/>
                  </a:lnTo>
                  <a:lnTo>
                    <a:pt x="100113" y="65885"/>
                  </a:lnTo>
                  <a:lnTo>
                    <a:pt x="100113" y="65885"/>
                  </a:lnTo>
                  <a:lnTo>
                    <a:pt x="100476" y="62954"/>
                  </a:lnTo>
                  <a:lnTo>
                    <a:pt x="100476" y="59629"/>
                  </a:lnTo>
                  <a:lnTo>
                    <a:pt x="116312" y="52270"/>
                  </a:lnTo>
                  <a:lnTo>
                    <a:pt x="116312" y="52270"/>
                  </a:lnTo>
                  <a:lnTo>
                    <a:pt x="117415" y="51907"/>
                  </a:lnTo>
                  <a:lnTo>
                    <a:pt x="118519" y="51167"/>
                  </a:lnTo>
                  <a:lnTo>
                    <a:pt x="119622" y="48961"/>
                  </a:lnTo>
                  <a:lnTo>
                    <a:pt x="119984" y="46754"/>
                  </a:lnTo>
                  <a:lnTo>
                    <a:pt x="119984" y="45651"/>
                  </a:lnTo>
                  <a:lnTo>
                    <a:pt x="119984" y="44548"/>
                  </a:lnTo>
                  <a:lnTo>
                    <a:pt x="117038" y="36448"/>
                  </a:lnTo>
                  <a:lnTo>
                    <a:pt x="117038" y="36448"/>
                  </a:lnTo>
                  <a:lnTo>
                    <a:pt x="116675" y="35345"/>
                  </a:lnTo>
                  <a:lnTo>
                    <a:pt x="115935" y="34605"/>
                  </a:lnTo>
                  <a:lnTo>
                    <a:pt x="114106" y="33139"/>
                  </a:lnTo>
                  <a:lnTo>
                    <a:pt x="112262" y="32398"/>
                  </a:lnTo>
                  <a:lnTo>
                    <a:pt x="111159" y="32398"/>
                  </a:lnTo>
                  <a:lnTo>
                    <a:pt x="109678" y="32398"/>
                  </a:lnTo>
                  <a:lnTo>
                    <a:pt x="109678" y="32398"/>
                  </a:lnTo>
                  <a:close/>
                  <a:moveTo>
                    <a:pt x="82810" y="71416"/>
                  </a:moveTo>
                  <a:lnTo>
                    <a:pt x="82810" y="71416"/>
                  </a:lnTo>
                  <a:lnTo>
                    <a:pt x="81344" y="73622"/>
                  </a:lnTo>
                  <a:lnTo>
                    <a:pt x="79879" y="75466"/>
                  </a:lnTo>
                  <a:lnTo>
                    <a:pt x="78398" y="77672"/>
                  </a:lnTo>
                  <a:lnTo>
                    <a:pt x="76554" y="79138"/>
                  </a:lnTo>
                  <a:lnTo>
                    <a:pt x="74726" y="80619"/>
                  </a:lnTo>
                  <a:lnTo>
                    <a:pt x="72504" y="82085"/>
                  </a:lnTo>
                  <a:lnTo>
                    <a:pt x="70298" y="83188"/>
                  </a:lnTo>
                  <a:lnTo>
                    <a:pt x="68092" y="83928"/>
                  </a:lnTo>
                  <a:lnTo>
                    <a:pt x="65885" y="84669"/>
                  </a:lnTo>
                  <a:lnTo>
                    <a:pt x="63316" y="85032"/>
                  </a:lnTo>
                  <a:lnTo>
                    <a:pt x="61095" y="85394"/>
                  </a:lnTo>
                  <a:lnTo>
                    <a:pt x="58526" y="85032"/>
                  </a:lnTo>
                  <a:lnTo>
                    <a:pt x="55942" y="85032"/>
                  </a:lnTo>
                  <a:lnTo>
                    <a:pt x="53736" y="84291"/>
                  </a:lnTo>
                  <a:lnTo>
                    <a:pt x="51167" y="83566"/>
                  </a:lnTo>
                  <a:lnTo>
                    <a:pt x="48961" y="82448"/>
                  </a:lnTo>
                  <a:lnTo>
                    <a:pt x="48961" y="82448"/>
                  </a:lnTo>
                  <a:lnTo>
                    <a:pt x="46754" y="81344"/>
                  </a:lnTo>
                  <a:lnTo>
                    <a:pt x="44533" y="79879"/>
                  </a:lnTo>
                  <a:lnTo>
                    <a:pt x="42704" y="78035"/>
                  </a:lnTo>
                  <a:lnTo>
                    <a:pt x="40861" y="76569"/>
                  </a:lnTo>
                  <a:lnTo>
                    <a:pt x="39380" y="74363"/>
                  </a:lnTo>
                  <a:lnTo>
                    <a:pt x="38277" y="72519"/>
                  </a:lnTo>
                  <a:lnTo>
                    <a:pt x="37174" y="70313"/>
                  </a:lnTo>
                  <a:lnTo>
                    <a:pt x="36071" y="68107"/>
                  </a:lnTo>
                  <a:lnTo>
                    <a:pt x="35708" y="65523"/>
                  </a:lnTo>
                  <a:lnTo>
                    <a:pt x="34967" y="63316"/>
                  </a:lnTo>
                  <a:lnTo>
                    <a:pt x="34967" y="60748"/>
                  </a:lnTo>
                  <a:lnTo>
                    <a:pt x="34967" y="58526"/>
                  </a:lnTo>
                  <a:lnTo>
                    <a:pt x="35345" y="55957"/>
                  </a:lnTo>
                  <a:lnTo>
                    <a:pt x="35708" y="53373"/>
                  </a:lnTo>
                  <a:lnTo>
                    <a:pt x="36448" y="51167"/>
                  </a:lnTo>
                  <a:lnTo>
                    <a:pt x="37551" y="48598"/>
                  </a:lnTo>
                  <a:lnTo>
                    <a:pt x="37551" y="48598"/>
                  </a:lnTo>
                  <a:lnTo>
                    <a:pt x="39017" y="46392"/>
                  </a:lnTo>
                  <a:lnTo>
                    <a:pt x="40498" y="44548"/>
                  </a:lnTo>
                  <a:lnTo>
                    <a:pt x="41964" y="42342"/>
                  </a:lnTo>
                  <a:lnTo>
                    <a:pt x="43808" y="40861"/>
                  </a:lnTo>
                  <a:lnTo>
                    <a:pt x="45636" y="39395"/>
                  </a:lnTo>
                  <a:lnTo>
                    <a:pt x="47857" y="37914"/>
                  </a:lnTo>
                  <a:lnTo>
                    <a:pt x="50064" y="36811"/>
                  </a:lnTo>
                  <a:lnTo>
                    <a:pt x="52270" y="36086"/>
                  </a:lnTo>
                  <a:lnTo>
                    <a:pt x="54476" y="35345"/>
                  </a:lnTo>
                  <a:lnTo>
                    <a:pt x="57045" y="34982"/>
                  </a:lnTo>
                  <a:lnTo>
                    <a:pt x="59267" y="34605"/>
                  </a:lnTo>
                  <a:lnTo>
                    <a:pt x="61836" y="34982"/>
                  </a:lnTo>
                  <a:lnTo>
                    <a:pt x="64420" y="34982"/>
                  </a:lnTo>
                  <a:lnTo>
                    <a:pt x="66626" y="35708"/>
                  </a:lnTo>
                  <a:lnTo>
                    <a:pt x="69195" y="36448"/>
                  </a:lnTo>
                  <a:lnTo>
                    <a:pt x="71401" y="37551"/>
                  </a:lnTo>
                  <a:lnTo>
                    <a:pt x="71401" y="37551"/>
                  </a:lnTo>
                  <a:lnTo>
                    <a:pt x="73607" y="38655"/>
                  </a:lnTo>
                  <a:lnTo>
                    <a:pt x="75829" y="40136"/>
                  </a:lnTo>
                  <a:lnTo>
                    <a:pt x="77657" y="41964"/>
                  </a:lnTo>
                  <a:lnTo>
                    <a:pt x="79501" y="43445"/>
                  </a:lnTo>
                  <a:lnTo>
                    <a:pt x="80982" y="45651"/>
                  </a:lnTo>
                  <a:lnTo>
                    <a:pt x="82085" y="47495"/>
                  </a:lnTo>
                  <a:lnTo>
                    <a:pt x="83188" y="49701"/>
                  </a:lnTo>
                  <a:lnTo>
                    <a:pt x="84291" y="51907"/>
                  </a:lnTo>
                  <a:lnTo>
                    <a:pt x="84654" y="54476"/>
                  </a:lnTo>
                  <a:lnTo>
                    <a:pt x="85017" y="56698"/>
                  </a:lnTo>
                  <a:lnTo>
                    <a:pt x="85394" y="59267"/>
                  </a:lnTo>
                  <a:lnTo>
                    <a:pt x="85394" y="61473"/>
                  </a:lnTo>
                  <a:lnTo>
                    <a:pt x="85017" y="64057"/>
                  </a:lnTo>
                  <a:lnTo>
                    <a:pt x="84654" y="66626"/>
                  </a:lnTo>
                  <a:lnTo>
                    <a:pt x="83913" y="68832"/>
                  </a:lnTo>
                  <a:lnTo>
                    <a:pt x="82810" y="71416"/>
                  </a:lnTo>
                  <a:lnTo>
                    <a:pt x="82810" y="71416"/>
                  </a:lnTo>
                  <a:close/>
                </a:path>
              </a:pathLst>
            </a:custGeom>
            <a:noFill/>
            <a:ln w="12175" cap="rnd" cmpd="sng">
              <a:solidFill>
                <a:schemeClr val="tx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1" i="0" u="none" strike="noStrike" cap="none" dirty="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39976503"/>
      </p:ext>
    </p:extLst>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483768" y="0"/>
            <a:ext cx="3999900" cy="5143500"/>
          </a:xfrm>
          <a:prstGeom prst="rect">
            <a:avLst/>
          </a:prstGeom>
          <a:solidFill>
            <a:srgbClr val="00B2FF">
              <a:alpha val="72941"/>
            </a:srgbClr>
          </a:solidFill>
          <a:ln>
            <a:noFill/>
          </a:ln>
        </p:spPr>
        <p:txBody>
          <a:bodyPr lIns="91425" tIns="91425" rIns="91425" bIns="91425" anchor="ctr" anchorCtr="0">
            <a:noAutofit/>
          </a:bodyPr>
          <a:lstStyle/>
          <a:p>
            <a:endParaRPr lang="es-ES_tradnl" dirty="0">
              <a:solidFill>
                <a:schemeClr val="bg1"/>
              </a:solidFill>
            </a:endParaRPr>
          </a:p>
        </p:txBody>
      </p:sp>
      <p:sp>
        <p:nvSpPr>
          <p:cNvPr id="229" name="Shape 229"/>
          <p:cNvSpPr txBox="1">
            <a:spLocks noGrp="1"/>
          </p:cNvSpPr>
          <p:nvPr>
            <p:ph type="title"/>
          </p:nvPr>
        </p:nvSpPr>
        <p:spPr>
          <a:xfrm>
            <a:off x="2659718" y="1156521"/>
            <a:ext cx="3647999" cy="2232248"/>
          </a:xfrm>
          <a:prstGeom prst="rect">
            <a:avLst/>
          </a:prstGeom>
          <a:noFill/>
          <a:ln>
            <a:noFill/>
          </a:ln>
        </p:spPr>
        <p:txBody>
          <a:bodyPr lIns="91425" tIns="91425" rIns="91425" bIns="91425" anchor="b" anchorCtr="0">
            <a:noAutofit/>
          </a:bodyPr>
          <a:lstStyle/>
          <a:p>
            <a:r>
              <a:rPr lang="es-ES_tradnl" sz="2000" dirty="0">
                <a:solidFill>
                  <a:schemeClr val="bg1"/>
                </a:solidFill>
              </a:rPr>
              <a:t>- Sistema operativo </a:t>
            </a:r>
            <a:br>
              <a:rPr lang="es-ES_tradnl" sz="2000" dirty="0">
                <a:solidFill>
                  <a:schemeClr val="bg1"/>
                </a:solidFill>
              </a:rPr>
            </a:br>
            <a:br>
              <a:rPr lang="es-ES_tradnl" sz="2000" dirty="0">
                <a:solidFill>
                  <a:schemeClr val="bg1"/>
                </a:solidFill>
              </a:rPr>
            </a:br>
            <a:r>
              <a:rPr lang="es-ES_tradnl" sz="2000" dirty="0">
                <a:solidFill>
                  <a:schemeClr val="bg1"/>
                </a:solidFill>
              </a:rPr>
              <a:t>- Lenguajes de programación disponibles</a:t>
            </a:r>
            <a:br>
              <a:rPr lang="es-ES_tradnl" sz="2000" dirty="0">
                <a:solidFill>
                  <a:schemeClr val="bg1"/>
                </a:solidFill>
              </a:rPr>
            </a:br>
            <a:br>
              <a:rPr lang="es-ES_tradnl" sz="2000" dirty="0">
                <a:solidFill>
                  <a:schemeClr val="bg1"/>
                </a:solidFill>
              </a:rPr>
            </a:br>
            <a:endParaRPr sz="2000" dirty="0"/>
          </a:p>
        </p:txBody>
      </p:sp>
      <p:sp>
        <p:nvSpPr>
          <p:cNvPr id="6" name="5 CuadroTexto"/>
          <p:cNvSpPr txBox="1"/>
          <p:nvPr/>
        </p:nvSpPr>
        <p:spPr>
          <a:xfrm>
            <a:off x="323528" y="568309"/>
            <a:ext cx="1941557" cy="400110"/>
          </a:xfrm>
          <a:prstGeom prst="rect">
            <a:avLst/>
          </a:prstGeom>
          <a:noFill/>
        </p:spPr>
        <p:txBody>
          <a:bodyPr wrap="none" rtlCol="0">
            <a:spAutoFit/>
          </a:bodyPr>
          <a:lstStyle/>
          <a:p>
            <a:r>
              <a:rPr lang="es-ES" sz="2000" b="1" dirty="0">
                <a:latin typeface="Times New Roman" panose="02020603050405020304" pitchFamily="18" charset="0"/>
                <a:cs typeface="Times New Roman" panose="02020603050405020304" pitchFamily="18" charset="0"/>
              </a:rPr>
              <a:t>EVALUACIÓN</a:t>
            </a:r>
          </a:p>
        </p:txBody>
      </p:sp>
      <p:grpSp>
        <p:nvGrpSpPr>
          <p:cNvPr id="7" name="Shape 230"/>
          <p:cNvGrpSpPr/>
          <p:nvPr/>
        </p:nvGrpSpPr>
        <p:grpSpPr>
          <a:xfrm>
            <a:off x="6948264" y="239603"/>
            <a:ext cx="1632305" cy="1235721"/>
            <a:chOff x="5247525" y="3007275"/>
            <a:chExt cx="517650" cy="384900"/>
          </a:xfrm>
        </p:grpSpPr>
        <p:sp>
          <p:nvSpPr>
            <p:cNvPr id="8" name="Shape 231"/>
            <p:cNvSpPr/>
            <p:nvPr/>
          </p:nvSpPr>
          <p:spPr>
            <a:xfrm>
              <a:off x="5247525" y="3007275"/>
              <a:ext cx="348900" cy="348900"/>
            </a:xfrm>
            <a:custGeom>
              <a:avLst/>
              <a:gdLst/>
              <a:ahLst/>
              <a:cxnLst/>
              <a:rect l="0" t="0" r="0" b="0"/>
              <a:pathLst>
                <a:path w="120000" h="120000" fill="none" extrusionOk="0">
                  <a:moveTo>
                    <a:pt x="114557" y="49630"/>
                  </a:moveTo>
                  <a:lnTo>
                    <a:pt x="101986" y="48374"/>
                  </a:lnTo>
                  <a:lnTo>
                    <a:pt x="101986" y="48374"/>
                  </a:lnTo>
                  <a:lnTo>
                    <a:pt x="101358" y="45864"/>
                  </a:lnTo>
                  <a:lnTo>
                    <a:pt x="100318" y="43353"/>
                  </a:lnTo>
                  <a:lnTo>
                    <a:pt x="99269" y="40842"/>
                  </a:lnTo>
                  <a:lnTo>
                    <a:pt x="98013" y="38538"/>
                  </a:lnTo>
                  <a:lnTo>
                    <a:pt x="105760" y="28693"/>
                  </a:lnTo>
                  <a:lnTo>
                    <a:pt x="105760" y="28693"/>
                  </a:lnTo>
                  <a:lnTo>
                    <a:pt x="106388" y="27858"/>
                  </a:lnTo>
                  <a:lnTo>
                    <a:pt x="106809" y="26809"/>
                  </a:lnTo>
                  <a:lnTo>
                    <a:pt x="107016" y="25760"/>
                  </a:lnTo>
                  <a:lnTo>
                    <a:pt x="107016" y="24505"/>
                  </a:lnTo>
                  <a:lnTo>
                    <a:pt x="106809" y="23456"/>
                  </a:lnTo>
                  <a:lnTo>
                    <a:pt x="106595" y="22407"/>
                  </a:lnTo>
                  <a:lnTo>
                    <a:pt x="105967" y="21367"/>
                  </a:lnTo>
                  <a:lnTo>
                    <a:pt x="105339" y="20524"/>
                  </a:lnTo>
                  <a:lnTo>
                    <a:pt x="99475" y="14660"/>
                  </a:lnTo>
                  <a:lnTo>
                    <a:pt x="99475" y="14660"/>
                  </a:lnTo>
                  <a:lnTo>
                    <a:pt x="98641" y="14032"/>
                  </a:lnTo>
                  <a:lnTo>
                    <a:pt x="97592" y="13404"/>
                  </a:lnTo>
                  <a:lnTo>
                    <a:pt x="96543" y="12983"/>
                  </a:lnTo>
                  <a:lnTo>
                    <a:pt x="95494" y="12983"/>
                  </a:lnTo>
                  <a:lnTo>
                    <a:pt x="94239" y="12983"/>
                  </a:lnTo>
                  <a:lnTo>
                    <a:pt x="93190" y="13198"/>
                  </a:lnTo>
                  <a:lnTo>
                    <a:pt x="92149" y="13611"/>
                  </a:lnTo>
                  <a:lnTo>
                    <a:pt x="91306" y="14239"/>
                  </a:lnTo>
                  <a:lnTo>
                    <a:pt x="81470" y="21994"/>
                  </a:lnTo>
                  <a:lnTo>
                    <a:pt x="81470" y="21994"/>
                  </a:lnTo>
                  <a:lnTo>
                    <a:pt x="79165" y="20730"/>
                  </a:lnTo>
                  <a:lnTo>
                    <a:pt x="76646" y="19690"/>
                  </a:lnTo>
                  <a:lnTo>
                    <a:pt x="74135" y="18641"/>
                  </a:lnTo>
                  <a:lnTo>
                    <a:pt x="71625" y="17798"/>
                  </a:lnTo>
                  <a:lnTo>
                    <a:pt x="70154" y="5451"/>
                  </a:lnTo>
                  <a:lnTo>
                    <a:pt x="70154" y="5451"/>
                  </a:lnTo>
                  <a:lnTo>
                    <a:pt x="69948" y="4402"/>
                  </a:lnTo>
                  <a:lnTo>
                    <a:pt x="69527" y="3353"/>
                  </a:lnTo>
                  <a:lnTo>
                    <a:pt x="68899" y="2519"/>
                  </a:lnTo>
                  <a:lnTo>
                    <a:pt x="68271" y="1676"/>
                  </a:lnTo>
                  <a:lnTo>
                    <a:pt x="67222" y="1049"/>
                  </a:lnTo>
                  <a:lnTo>
                    <a:pt x="66388" y="421"/>
                  </a:lnTo>
                  <a:lnTo>
                    <a:pt x="65133" y="214"/>
                  </a:lnTo>
                  <a:lnTo>
                    <a:pt x="64084" y="0"/>
                  </a:lnTo>
                  <a:lnTo>
                    <a:pt x="55709" y="0"/>
                  </a:lnTo>
                  <a:lnTo>
                    <a:pt x="55709" y="0"/>
                  </a:lnTo>
                  <a:lnTo>
                    <a:pt x="54660" y="214"/>
                  </a:lnTo>
                  <a:lnTo>
                    <a:pt x="53611" y="421"/>
                  </a:lnTo>
                  <a:lnTo>
                    <a:pt x="52570" y="1049"/>
                  </a:lnTo>
                  <a:lnTo>
                    <a:pt x="51728" y="1676"/>
                  </a:lnTo>
                  <a:lnTo>
                    <a:pt x="50894" y="2519"/>
                  </a:lnTo>
                  <a:lnTo>
                    <a:pt x="50266" y="3353"/>
                  </a:lnTo>
                  <a:lnTo>
                    <a:pt x="49845" y="4402"/>
                  </a:lnTo>
                  <a:lnTo>
                    <a:pt x="49638" y="5451"/>
                  </a:lnTo>
                  <a:lnTo>
                    <a:pt x="48168" y="17798"/>
                  </a:lnTo>
                  <a:lnTo>
                    <a:pt x="48168" y="17798"/>
                  </a:lnTo>
                  <a:lnTo>
                    <a:pt x="45657" y="18641"/>
                  </a:lnTo>
                  <a:lnTo>
                    <a:pt x="43147" y="19690"/>
                  </a:lnTo>
                  <a:lnTo>
                    <a:pt x="40842" y="20730"/>
                  </a:lnTo>
                  <a:lnTo>
                    <a:pt x="38538" y="21994"/>
                  </a:lnTo>
                  <a:lnTo>
                    <a:pt x="28693" y="14239"/>
                  </a:lnTo>
                  <a:lnTo>
                    <a:pt x="28693" y="14239"/>
                  </a:lnTo>
                  <a:lnTo>
                    <a:pt x="27644" y="13611"/>
                  </a:lnTo>
                  <a:lnTo>
                    <a:pt x="26603" y="13198"/>
                  </a:lnTo>
                  <a:lnTo>
                    <a:pt x="25554" y="12983"/>
                  </a:lnTo>
                  <a:lnTo>
                    <a:pt x="24505" y="12983"/>
                  </a:lnTo>
                  <a:lnTo>
                    <a:pt x="23456" y="12983"/>
                  </a:lnTo>
                  <a:lnTo>
                    <a:pt x="22201" y="13404"/>
                  </a:lnTo>
                  <a:lnTo>
                    <a:pt x="21367" y="14032"/>
                  </a:lnTo>
                  <a:lnTo>
                    <a:pt x="20524" y="14660"/>
                  </a:lnTo>
                  <a:lnTo>
                    <a:pt x="14660" y="20524"/>
                  </a:lnTo>
                  <a:lnTo>
                    <a:pt x="14660" y="20524"/>
                  </a:lnTo>
                  <a:lnTo>
                    <a:pt x="13826" y="21367"/>
                  </a:lnTo>
                  <a:lnTo>
                    <a:pt x="13404" y="22407"/>
                  </a:lnTo>
                  <a:lnTo>
                    <a:pt x="12992" y="23456"/>
                  </a:lnTo>
                  <a:lnTo>
                    <a:pt x="12777" y="24505"/>
                  </a:lnTo>
                  <a:lnTo>
                    <a:pt x="12777" y="25760"/>
                  </a:lnTo>
                  <a:lnTo>
                    <a:pt x="12992" y="26809"/>
                  </a:lnTo>
                  <a:lnTo>
                    <a:pt x="13404" y="27858"/>
                  </a:lnTo>
                  <a:lnTo>
                    <a:pt x="14032" y="28693"/>
                  </a:lnTo>
                  <a:lnTo>
                    <a:pt x="21779" y="38538"/>
                  </a:lnTo>
                  <a:lnTo>
                    <a:pt x="21779" y="38538"/>
                  </a:lnTo>
                  <a:lnTo>
                    <a:pt x="20524" y="40842"/>
                  </a:lnTo>
                  <a:lnTo>
                    <a:pt x="19484" y="43353"/>
                  </a:lnTo>
                  <a:lnTo>
                    <a:pt x="18641" y="45864"/>
                  </a:lnTo>
                  <a:lnTo>
                    <a:pt x="17807" y="48374"/>
                  </a:lnTo>
                  <a:lnTo>
                    <a:pt x="5451" y="49630"/>
                  </a:lnTo>
                  <a:lnTo>
                    <a:pt x="5451" y="49630"/>
                  </a:lnTo>
                  <a:lnTo>
                    <a:pt x="4402" y="50051"/>
                  </a:lnTo>
                  <a:lnTo>
                    <a:pt x="3353" y="50472"/>
                  </a:lnTo>
                  <a:lnTo>
                    <a:pt x="2304" y="51100"/>
                  </a:lnTo>
                  <a:lnTo>
                    <a:pt x="1470" y="51728"/>
                  </a:lnTo>
                  <a:lnTo>
                    <a:pt x="842" y="52777"/>
                  </a:lnTo>
                  <a:lnTo>
                    <a:pt x="421" y="53611"/>
                  </a:lnTo>
                  <a:lnTo>
                    <a:pt x="8" y="54866"/>
                  </a:lnTo>
                  <a:lnTo>
                    <a:pt x="8" y="55915"/>
                  </a:lnTo>
                  <a:lnTo>
                    <a:pt x="8" y="64084"/>
                  </a:lnTo>
                  <a:lnTo>
                    <a:pt x="8" y="64084"/>
                  </a:lnTo>
                  <a:lnTo>
                    <a:pt x="8" y="65339"/>
                  </a:lnTo>
                  <a:lnTo>
                    <a:pt x="421" y="66388"/>
                  </a:lnTo>
                  <a:lnTo>
                    <a:pt x="842" y="67437"/>
                  </a:lnTo>
                  <a:lnTo>
                    <a:pt x="1470" y="68271"/>
                  </a:lnTo>
                  <a:lnTo>
                    <a:pt x="2304" y="69105"/>
                  </a:lnTo>
                  <a:lnTo>
                    <a:pt x="3353" y="69742"/>
                  </a:lnTo>
                  <a:lnTo>
                    <a:pt x="4402" y="70154"/>
                  </a:lnTo>
                  <a:lnTo>
                    <a:pt x="5451" y="70369"/>
                  </a:lnTo>
                  <a:lnTo>
                    <a:pt x="17807" y="71831"/>
                  </a:lnTo>
                  <a:lnTo>
                    <a:pt x="17807" y="71831"/>
                  </a:lnTo>
                  <a:lnTo>
                    <a:pt x="18641" y="74342"/>
                  </a:lnTo>
                  <a:lnTo>
                    <a:pt x="19484" y="76646"/>
                  </a:lnTo>
                  <a:lnTo>
                    <a:pt x="20524" y="79157"/>
                  </a:lnTo>
                  <a:lnTo>
                    <a:pt x="21779" y="81461"/>
                  </a:lnTo>
                  <a:lnTo>
                    <a:pt x="14032" y="91306"/>
                  </a:lnTo>
                  <a:lnTo>
                    <a:pt x="14032" y="91306"/>
                  </a:lnTo>
                  <a:lnTo>
                    <a:pt x="13404" y="92355"/>
                  </a:lnTo>
                  <a:lnTo>
                    <a:pt x="12992" y="93404"/>
                  </a:lnTo>
                  <a:lnTo>
                    <a:pt x="12777" y="94445"/>
                  </a:lnTo>
                  <a:lnTo>
                    <a:pt x="12777" y="95494"/>
                  </a:lnTo>
                  <a:lnTo>
                    <a:pt x="12992" y="96543"/>
                  </a:lnTo>
                  <a:lnTo>
                    <a:pt x="13404" y="97592"/>
                  </a:lnTo>
                  <a:lnTo>
                    <a:pt x="13826" y="98641"/>
                  </a:lnTo>
                  <a:lnTo>
                    <a:pt x="14660" y="99475"/>
                  </a:lnTo>
                  <a:lnTo>
                    <a:pt x="20524" y="105339"/>
                  </a:lnTo>
                  <a:lnTo>
                    <a:pt x="20524" y="105339"/>
                  </a:lnTo>
                  <a:lnTo>
                    <a:pt x="21367" y="106173"/>
                  </a:lnTo>
                  <a:lnTo>
                    <a:pt x="22201" y="106595"/>
                  </a:lnTo>
                  <a:lnTo>
                    <a:pt x="23456" y="107016"/>
                  </a:lnTo>
                  <a:lnTo>
                    <a:pt x="24505" y="107222"/>
                  </a:lnTo>
                  <a:lnTo>
                    <a:pt x="25554" y="107222"/>
                  </a:lnTo>
                  <a:lnTo>
                    <a:pt x="26603" y="106801"/>
                  </a:lnTo>
                  <a:lnTo>
                    <a:pt x="27644" y="106388"/>
                  </a:lnTo>
                  <a:lnTo>
                    <a:pt x="28693" y="105967"/>
                  </a:lnTo>
                  <a:lnTo>
                    <a:pt x="38538" y="98220"/>
                  </a:lnTo>
                  <a:lnTo>
                    <a:pt x="38538" y="98220"/>
                  </a:lnTo>
                  <a:lnTo>
                    <a:pt x="40842" y="99269"/>
                  </a:lnTo>
                  <a:lnTo>
                    <a:pt x="43147" y="100524"/>
                  </a:lnTo>
                  <a:lnTo>
                    <a:pt x="45657" y="101358"/>
                  </a:lnTo>
                  <a:lnTo>
                    <a:pt x="48168" y="102201"/>
                  </a:lnTo>
                  <a:lnTo>
                    <a:pt x="49638" y="114548"/>
                  </a:lnTo>
                  <a:lnTo>
                    <a:pt x="49638" y="114548"/>
                  </a:lnTo>
                  <a:lnTo>
                    <a:pt x="49845" y="115597"/>
                  </a:lnTo>
                  <a:lnTo>
                    <a:pt x="50266" y="116646"/>
                  </a:lnTo>
                  <a:lnTo>
                    <a:pt x="50894" y="117695"/>
                  </a:lnTo>
                  <a:lnTo>
                    <a:pt x="51728" y="118529"/>
                  </a:lnTo>
                  <a:lnTo>
                    <a:pt x="52570" y="119157"/>
                  </a:lnTo>
                  <a:lnTo>
                    <a:pt x="53611" y="119578"/>
                  </a:lnTo>
                  <a:lnTo>
                    <a:pt x="54660" y="120000"/>
                  </a:lnTo>
                  <a:lnTo>
                    <a:pt x="55709" y="120000"/>
                  </a:lnTo>
                  <a:lnTo>
                    <a:pt x="64084" y="120000"/>
                  </a:lnTo>
                  <a:lnTo>
                    <a:pt x="64084" y="120000"/>
                  </a:lnTo>
                  <a:lnTo>
                    <a:pt x="65133" y="120000"/>
                  </a:lnTo>
                  <a:lnTo>
                    <a:pt x="66388" y="119578"/>
                  </a:lnTo>
                  <a:lnTo>
                    <a:pt x="67222" y="119157"/>
                  </a:lnTo>
                  <a:lnTo>
                    <a:pt x="68271" y="118529"/>
                  </a:lnTo>
                  <a:lnTo>
                    <a:pt x="68899" y="117695"/>
                  </a:lnTo>
                  <a:lnTo>
                    <a:pt x="69527" y="116646"/>
                  </a:lnTo>
                  <a:lnTo>
                    <a:pt x="69948" y="115597"/>
                  </a:lnTo>
                  <a:lnTo>
                    <a:pt x="70154" y="114548"/>
                  </a:lnTo>
                  <a:lnTo>
                    <a:pt x="71625" y="102201"/>
                  </a:lnTo>
                  <a:lnTo>
                    <a:pt x="71625" y="102201"/>
                  </a:lnTo>
                  <a:lnTo>
                    <a:pt x="74135" y="101358"/>
                  </a:lnTo>
                  <a:lnTo>
                    <a:pt x="76646" y="100524"/>
                  </a:lnTo>
                  <a:lnTo>
                    <a:pt x="79165" y="99269"/>
                  </a:lnTo>
                  <a:lnTo>
                    <a:pt x="81470" y="98220"/>
                  </a:lnTo>
                  <a:lnTo>
                    <a:pt x="91306" y="105967"/>
                  </a:lnTo>
                  <a:lnTo>
                    <a:pt x="91306" y="105967"/>
                  </a:lnTo>
                  <a:lnTo>
                    <a:pt x="92149" y="106388"/>
                  </a:lnTo>
                  <a:lnTo>
                    <a:pt x="93190" y="106801"/>
                  </a:lnTo>
                  <a:lnTo>
                    <a:pt x="94239" y="107222"/>
                  </a:lnTo>
                  <a:lnTo>
                    <a:pt x="95494" y="107222"/>
                  </a:lnTo>
                  <a:lnTo>
                    <a:pt x="96543" y="107016"/>
                  </a:lnTo>
                  <a:lnTo>
                    <a:pt x="97592" y="106595"/>
                  </a:lnTo>
                  <a:lnTo>
                    <a:pt x="98641" y="106173"/>
                  </a:lnTo>
                  <a:lnTo>
                    <a:pt x="99475" y="105339"/>
                  </a:lnTo>
                  <a:lnTo>
                    <a:pt x="105339" y="99475"/>
                  </a:lnTo>
                  <a:lnTo>
                    <a:pt x="105339" y="99475"/>
                  </a:lnTo>
                  <a:lnTo>
                    <a:pt x="105967" y="98641"/>
                  </a:lnTo>
                  <a:lnTo>
                    <a:pt x="106595" y="97592"/>
                  </a:lnTo>
                  <a:lnTo>
                    <a:pt x="106809" y="96543"/>
                  </a:lnTo>
                  <a:lnTo>
                    <a:pt x="107016" y="95494"/>
                  </a:lnTo>
                  <a:lnTo>
                    <a:pt x="107016" y="94445"/>
                  </a:lnTo>
                  <a:lnTo>
                    <a:pt x="106809" y="93404"/>
                  </a:lnTo>
                  <a:lnTo>
                    <a:pt x="106388" y="92355"/>
                  </a:lnTo>
                  <a:lnTo>
                    <a:pt x="105760" y="91306"/>
                  </a:lnTo>
                  <a:lnTo>
                    <a:pt x="98013" y="81461"/>
                  </a:lnTo>
                  <a:lnTo>
                    <a:pt x="98013" y="81461"/>
                  </a:lnTo>
                  <a:lnTo>
                    <a:pt x="99269" y="79157"/>
                  </a:lnTo>
                  <a:lnTo>
                    <a:pt x="100318" y="76646"/>
                  </a:lnTo>
                  <a:lnTo>
                    <a:pt x="101358" y="74342"/>
                  </a:lnTo>
                  <a:lnTo>
                    <a:pt x="101986" y="71831"/>
                  </a:lnTo>
                  <a:lnTo>
                    <a:pt x="114557" y="70369"/>
                  </a:lnTo>
                  <a:lnTo>
                    <a:pt x="114557" y="70369"/>
                  </a:lnTo>
                  <a:lnTo>
                    <a:pt x="115597" y="70154"/>
                  </a:lnTo>
                  <a:lnTo>
                    <a:pt x="116646" y="69742"/>
                  </a:lnTo>
                  <a:lnTo>
                    <a:pt x="117489" y="69105"/>
                  </a:lnTo>
                  <a:lnTo>
                    <a:pt x="118323" y="68271"/>
                  </a:lnTo>
                  <a:lnTo>
                    <a:pt x="118950" y="67437"/>
                  </a:lnTo>
                  <a:lnTo>
                    <a:pt x="119578" y="66388"/>
                  </a:lnTo>
                  <a:lnTo>
                    <a:pt x="119793" y="65339"/>
                  </a:lnTo>
                  <a:lnTo>
                    <a:pt x="120000" y="64084"/>
                  </a:lnTo>
                  <a:lnTo>
                    <a:pt x="120000" y="55915"/>
                  </a:lnTo>
                  <a:lnTo>
                    <a:pt x="120000" y="55915"/>
                  </a:lnTo>
                  <a:lnTo>
                    <a:pt x="119793" y="54866"/>
                  </a:lnTo>
                  <a:lnTo>
                    <a:pt x="119578" y="53611"/>
                  </a:lnTo>
                  <a:lnTo>
                    <a:pt x="118950" y="52777"/>
                  </a:lnTo>
                  <a:lnTo>
                    <a:pt x="118323" y="51728"/>
                  </a:lnTo>
                  <a:lnTo>
                    <a:pt x="117489" y="51100"/>
                  </a:lnTo>
                  <a:lnTo>
                    <a:pt x="116646" y="50472"/>
                  </a:lnTo>
                  <a:lnTo>
                    <a:pt x="115597" y="50051"/>
                  </a:lnTo>
                  <a:lnTo>
                    <a:pt x="114557" y="49630"/>
                  </a:lnTo>
                  <a:lnTo>
                    <a:pt x="114557" y="49630"/>
                  </a:lnTo>
                  <a:close/>
                  <a:moveTo>
                    <a:pt x="73714" y="73929"/>
                  </a:moveTo>
                  <a:lnTo>
                    <a:pt x="73714" y="73929"/>
                  </a:lnTo>
                  <a:lnTo>
                    <a:pt x="72252" y="75184"/>
                  </a:lnTo>
                  <a:lnTo>
                    <a:pt x="70782" y="76440"/>
                  </a:lnTo>
                  <a:lnTo>
                    <a:pt x="69114" y="77274"/>
                  </a:lnTo>
                  <a:lnTo>
                    <a:pt x="67222" y="78116"/>
                  </a:lnTo>
                  <a:lnTo>
                    <a:pt x="65554" y="78744"/>
                  </a:lnTo>
                  <a:lnTo>
                    <a:pt x="63662" y="79157"/>
                  </a:lnTo>
                  <a:lnTo>
                    <a:pt x="61779" y="79372"/>
                  </a:lnTo>
                  <a:lnTo>
                    <a:pt x="59896" y="79578"/>
                  </a:lnTo>
                  <a:lnTo>
                    <a:pt x="58013" y="79372"/>
                  </a:lnTo>
                  <a:lnTo>
                    <a:pt x="56130" y="79157"/>
                  </a:lnTo>
                  <a:lnTo>
                    <a:pt x="54453" y="78744"/>
                  </a:lnTo>
                  <a:lnTo>
                    <a:pt x="52570" y="78116"/>
                  </a:lnTo>
                  <a:lnTo>
                    <a:pt x="50894" y="77274"/>
                  </a:lnTo>
                  <a:lnTo>
                    <a:pt x="49217" y="76440"/>
                  </a:lnTo>
                  <a:lnTo>
                    <a:pt x="47540" y="75184"/>
                  </a:lnTo>
                  <a:lnTo>
                    <a:pt x="46079" y="73929"/>
                  </a:lnTo>
                  <a:lnTo>
                    <a:pt x="46079" y="73929"/>
                  </a:lnTo>
                  <a:lnTo>
                    <a:pt x="44815" y="72459"/>
                  </a:lnTo>
                  <a:lnTo>
                    <a:pt x="43559" y="70782"/>
                  </a:lnTo>
                  <a:lnTo>
                    <a:pt x="42725" y="69105"/>
                  </a:lnTo>
                  <a:lnTo>
                    <a:pt x="41883" y="67437"/>
                  </a:lnTo>
                  <a:lnTo>
                    <a:pt x="41255" y="65546"/>
                  </a:lnTo>
                  <a:lnTo>
                    <a:pt x="40842" y="63662"/>
                  </a:lnTo>
                  <a:lnTo>
                    <a:pt x="40421" y="61986"/>
                  </a:lnTo>
                  <a:lnTo>
                    <a:pt x="40421" y="60103"/>
                  </a:lnTo>
                  <a:lnTo>
                    <a:pt x="40421" y="58220"/>
                  </a:lnTo>
                  <a:lnTo>
                    <a:pt x="40842" y="56337"/>
                  </a:lnTo>
                  <a:lnTo>
                    <a:pt x="41255" y="54453"/>
                  </a:lnTo>
                  <a:lnTo>
                    <a:pt x="41883" y="52777"/>
                  </a:lnTo>
                  <a:lnTo>
                    <a:pt x="42725" y="50894"/>
                  </a:lnTo>
                  <a:lnTo>
                    <a:pt x="43559" y="49217"/>
                  </a:lnTo>
                  <a:lnTo>
                    <a:pt x="44815" y="47747"/>
                  </a:lnTo>
                  <a:lnTo>
                    <a:pt x="46079" y="46285"/>
                  </a:lnTo>
                  <a:lnTo>
                    <a:pt x="46079" y="46285"/>
                  </a:lnTo>
                  <a:lnTo>
                    <a:pt x="47540" y="44815"/>
                  </a:lnTo>
                  <a:lnTo>
                    <a:pt x="49217" y="43774"/>
                  </a:lnTo>
                  <a:lnTo>
                    <a:pt x="50894" y="42725"/>
                  </a:lnTo>
                  <a:lnTo>
                    <a:pt x="52570" y="41883"/>
                  </a:lnTo>
                  <a:lnTo>
                    <a:pt x="54453" y="41255"/>
                  </a:lnTo>
                  <a:lnTo>
                    <a:pt x="56130" y="40842"/>
                  </a:lnTo>
                  <a:lnTo>
                    <a:pt x="58013" y="40627"/>
                  </a:lnTo>
                  <a:lnTo>
                    <a:pt x="59896" y="40421"/>
                  </a:lnTo>
                  <a:lnTo>
                    <a:pt x="61779" y="40627"/>
                  </a:lnTo>
                  <a:lnTo>
                    <a:pt x="63662" y="40842"/>
                  </a:lnTo>
                  <a:lnTo>
                    <a:pt x="65554" y="41255"/>
                  </a:lnTo>
                  <a:lnTo>
                    <a:pt x="67222" y="41883"/>
                  </a:lnTo>
                  <a:lnTo>
                    <a:pt x="69114" y="42725"/>
                  </a:lnTo>
                  <a:lnTo>
                    <a:pt x="70782" y="43774"/>
                  </a:lnTo>
                  <a:lnTo>
                    <a:pt x="72252" y="44815"/>
                  </a:lnTo>
                  <a:lnTo>
                    <a:pt x="73714" y="46285"/>
                  </a:lnTo>
                  <a:lnTo>
                    <a:pt x="73714" y="46285"/>
                  </a:lnTo>
                  <a:lnTo>
                    <a:pt x="75184" y="47747"/>
                  </a:lnTo>
                  <a:lnTo>
                    <a:pt x="76233" y="49217"/>
                  </a:lnTo>
                  <a:lnTo>
                    <a:pt x="77274" y="50894"/>
                  </a:lnTo>
                  <a:lnTo>
                    <a:pt x="78116" y="52777"/>
                  </a:lnTo>
                  <a:lnTo>
                    <a:pt x="78744" y="54453"/>
                  </a:lnTo>
                  <a:lnTo>
                    <a:pt x="79165" y="56337"/>
                  </a:lnTo>
                  <a:lnTo>
                    <a:pt x="79372" y="58220"/>
                  </a:lnTo>
                  <a:lnTo>
                    <a:pt x="79372" y="60103"/>
                  </a:lnTo>
                  <a:lnTo>
                    <a:pt x="79372" y="61986"/>
                  </a:lnTo>
                  <a:lnTo>
                    <a:pt x="79165" y="63662"/>
                  </a:lnTo>
                  <a:lnTo>
                    <a:pt x="78744" y="65546"/>
                  </a:lnTo>
                  <a:lnTo>
                    <a:pt x="78116" y="67437"/>
                  </a:lnTo>
                  <a:lnTo>
                    <a:pt x="77274" y="69105"/>
                  </a:lnTo>
                  <a:lnTo>
                    <a:pt x="76233" y="70782"/>
                  </a:lnTo>
                  <a:lnTo>
                    <a:pt x="75184" y="72459"/>
                  </a:lnTo>
                  <a:lnTo>
                    <a:pt x="73714" y="73929"/>
                  </a:lnTo>
                  <a:lnTo>
                    <a:pt x="73714" y="73929"/>
                  </a:lnTo>
                  <a:close/>
                </a:path>
              </a:pathLst>
            </a:custGeom>
            <a:noFill/>
            <a:ln w="12175" cap="rnd" cmpd="sng">
              <a:solidFill>
                <a:schemeClr val="tx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1" i="0" u="none" strike="noStrike" cap="none" dirty="0">
                <a:solidFill>
                  <a:srgbClr val="000000"/>
                </a:solidFill>
                <a:latin typeface="Arial"/>
                <a:ea typeface="Arial"/>
                <a:cs typeface="Arial"/>
                <a:sym typeface="Arial"/>
              </a:endParaRPr>
            </a:p>
          </p:txBody>
        </p:sp>
        <p:sp>
          <p:nvSpPr>
            <p:cNvPr id="9" name="Shape 232"/>
            <p:cNvSpPr/>
            <p:nvPr/>
          </p:nvSpPr>
          <p:spPr>
            <a:xfrm>
              <a:off x="5566575" y="3193575"/>
              <a:ext cx="198600" cy="198600"/>
            </a:xfrm>
            <a:custGeom>
              <a:avLst/>
              <a:gdLst/>
              <a:ahLst/>
              <a:cxnLst/>
              <a:rect l="0" t="0" r="0" b="0"/>
              <a:pathLst>
                <a:path w="120000" h="120000" fill="none" extrusionOk="0">
                  <a:moveTo>
                    <a:pt x="109678" y="32398"/>
                  </a:moveTo>
                  <a:lnTo>
                    <a:pt x="92754" y="36086"/>
                  </a:lnTo>
                  <a:lnTo>
                    <a:pt x="92754" y="36086"/>
                  </a:lnTo>
                  <a:lnTo>
                    <a:pt x="90910" y="33502"/>
                  </a:lnTo>
                  <a:lnTo>
                    <a:pt x="88704" y="31295"/>
                  </a:lnTo>
                  <a:lnTo>
                    <a:pt x="94597" y="14733"/>
                  </a:lnTo>
                  <a:lnTo>
                    <a:pt x="94597" y="14733"/>
                  </a:lnTo>
                  <a:lnTo>
                    <a:pt x="94960" y="13630"/>
                  </a:lnTo>
                  <a:lnTo>
                    <a:pt x="94960" y="12527"/>
                  </a:lnTo>
                  <a:lnTo>
                    <a:pt x="94597" y="10321"/>
                  </a:lnTo>
                  <a:lnTo>
                    <a:pt x="93116" y="8477"/>
                  </a:lnTo>
                  <a:lnTo>
                    <a:pt x="92391" y="7374"/>
                  </a:lnTo>
                  <a:lnTo>
                    <a:pt x="91650" y="7011"/>
                  </a:lnTo>
                  <a:lnTo>
                    <a:pt x="83913" y="2961"/>
                  </a:lnTo>
                  <a:lnTo>
                    <a:pt x="83913" y="2961"/>
                  </a:lnTo>
                  <a:lnTo>
                    <a:pt x="82810" y="2584"/>
                  </a:lnTo>
                  <a:lnTo>
                    <a:pt x="81707" y="2584"/>
                  </a:lnTo>
                  <a:lnTo>
                    <a:pt x="79501" y="2584"/>
                  </a:lnTo>
                  <a:lnTo>
                    <a:pt x="77295" y="3687"/>
                  </a:lnTo>
                  <a:lnTo>
                    <a:pt x="76554" y="4427"/>
                  </a:lnTo>
                  <a:lnTo>
                    <a:pt x="75829" y="5168"/>
                  </a:lnTo>
                  <a:lnTo>
                    <a:pt x="66248" y="19886"/>
                  </a:lnTo>
                  <a:lnTo>
                    <a:pt x="66248" y="19886"/>
                  </a:lnTo>
                  <a:lnTo>
                    <a:pt x="62939" y="19523"/>
                  </a:lnTo>
                  <a:lnTo>
                    <a:pt x="59992" y="19523"/>
                  </a:lnTo>
                  <a:lnTo>
                    <a:pt x="52633" y="3687"/>
                  </a:lnTo>
                  <a:lnTo>
                    <a:pt x="52633" y="3687"/>
                  </a:lnTo>
                  <a:lnTo>
                    <a:pt x="51907" y="2584"/>
                  </a:lnTo>
                  <a:lnTo>
                    <a:pt x="51167" y="1858"/>
                  </a:lnTo>
                  <a:lnTo>
                    <a:pt x="49323" y="755"/>
                  </a:lnTo>
                  <a:lnTo>
                    <a:pt x="47117" y="15"/>
                  </a:lnTo>
                  <a:lnTo>
                    <a:pt x="46014" y="15"/>
                  </a:lnTo>
                  <a:lnTo>
                    <a:pt x="44911" y="377"/>
                  </a:lnTo>
                  <a:lnTo>
                    <a:pt x="36811" y="2961"/>
                  </a:lnTo>
                  <a:lnTo>
                    <a:pt x="36811" y="2961"/>
                  </a:lnTo>
                  <a:lnTo>
                    <a:pt x="35708" y="3324"/>
                  </a:lnTo>
                  <a:lnTo>
                    <a:pt x="34605" y="4064"/>
                  </a:lnTo>
                  <a:lnTo>
                    <a:pt x="33124" y="5908"/>
                  </a:lnTo>
                  <a:lnTo>
                    <a:pt x="32398" y="8114"/>
                  </a:lnTo>
                  <a:lnTo>
                    <a:pt x="32398" y="9217"/>
                  </a:lnTo>
                  <a:lnTo>
                    <a:pt x="32398" y="10321"/>
                  </a:lnTo>
                  <a:lnTo>
                    <a:pt x="36071" y="27623"/>
                  </a:lnTo>
                  <a:lnTo>
                    <a:pt x="36071" y="27623"/>
                  </a:lnTo>
                  <a:lnTo>
                    <a:pt x="33502" y="29452"/>
                  </a:lnTo>
                  <a:lnTo>
                    <a:pt x="31295" y="31658"/>
                  </a:lnTo>
                  <a:lnTo>
                    <a:pt x="15096" y="25402"/>
                  </a:lnTo>
                  <a:lnTo>
                    <a:pt x="15096" y="25402"/>
                  </a:lnTo>
                  <a:lnTo>
                    <a:pt x="13993" y="25402"/>
                  </a:lnTo>
                  <a:lnTo>
                    <a:pt x="12527" y="25039"/>
                  </a:lnTo>
                  <a:lnTo>
                    <a:pt x="10306" y="25780"/>
                  </a:lnTo>
                  <a:lnTo>
                    <a:pt x="8477" y="26883"/>
                  </a:lnTo>
                  <a:lnTo>
                    <a:pt x="7737" y="27623"/>
                  </a:lnTo>
                  <a:lnTo>
                    <a:pt x="6996" y="28726"/>
                  </a:lnTo>
                  <a:lnTo>
                    <a:pt x="3324" y="36086"/>
                  </a:lnTo>
                  <a:lnTo>
                    <a:pt x="3324" y="36086"/>
                  </a:lnTo>
                  <a:lnTo>
                    <a:pt x="2946" y="37189"/>
                  </a:lnTo>
                  <a:lnTo>
                    <a:pt x="2584" y="38292"/>
                  </a:lnTo>
                  <a:lnTo>
                    <a:pt x="2946" y="40861"/>
                  </a:lnTo>
                  <a:lnTo>
                    <a:pt x="3687" y="42704"/>
                  </a:lnTo>
                  <a:lnTo>
                    <a:pt x="4427" y="43808"/>
                  </a:lnTo>
                  <a:lnTo>
                    <a:pt x="5530" y="44548"/>
                  </a:lnTo>
                  <a:lnTo>
                    <a:pt x="20249" y="54114"/>
                  </a:lnTo>
                  <a:lnTo>
                    <a:pt x="20249" y="54114"/>
                  </a:lnTo>
                  <a:lnTo>
                    <a:pt x="19886" y="57060"/>
                  </a:lnTo>
                  <a:lnTo>
                    <a:pt x="19508" y="60370"/>
                  </a:lnTo>
                  <a:lnTo>
                    <a:pt x="3687" y="67729"/>
                  </a:lnTo>
                  <a:lnTo>
                    <a:pt x="3687" y="67729"/>
                  </a:lnTo>
                  <a:lnTo>
                    <a:pt x="2946" y="68107"/>
                  </a:lnTo>
                  <a:lnTo>
                    <a:pt x="1843" y="68832"/>
                  </a:lnTo>
                  <a:lnTo>
                    <a:pt x="740" y="71038"/>
                  </a:lnTo>
                  <a:lnTo>
                    <a:pt x="0" y="73260"/>
                  </a:lnTo>
                  <a:lnTo>
                    <a:pt x="377" y="74363"/>
                  </a:lnTo>
                  <a:lnTo>
                    <a:pt x="377" y="75466"/>
                  </a:lnTo>
                  <a:lnTo>
                    <a:pt x="3324" y="83566"/>
                  </a:lnTo>
                  <a:lnTo>
                    <a:pt x="3324" y="83566"/>
                  </a:lnTo>
                  <a:lnTo>
                    <a:pt x="3687" y="84291"/>
                  </a:lnTo>
                  <a:lnTo>
                    <a:pt x="4427" y="85394"/>
                  </a:lnTo>
                  <a:lnTo>
                    <a:pt x="5893" y="86875"/>
                  </a:lnTo>
                  <a:lnTo>
                    <a:pt x="8099" y="87601"/>
                  </a:lnTo>
                  <a:lnTo>
                    <a:pt x="9202" y="87601"/>
                  </a:lnTo>
                  <a:lnTo>
                    <a:pt x="10306" y="87601"/>
                  </a:lnTo>
                  <a:lnTo>
                    <a:pt x="27608" y="83928"/>
                  </a:lnTo>
                  <a:lnTo>
                    <a:pt x="27608" y="83928"/>
                  </a:lnTo>
                  <a:lnTo>
                    <a:pt x="29452" y="86497"/>
                  </a:lnTo>
                  <a:lnTo>
                    <a:pt x="31658" y="88704"/>
                  </a:lnTo>
                  <a:lnTo>
                    <a:pt x="25765" y="105266"/>
                  </a:lnTo>
                  <a:lnTo>
                    <a:pt x="25765" y="105266"/>
                  </a:lnTo>
                  <a:lnTo>
                    <a:pt x="25402" y="106384"/>
                  </a:lnTo>
                  <a:lnTo>
                    <a:pt x="25402" y="107487"/>
                  </a:lnTo>
                  <a:lnTo>
                    <a:pt x="25765" y="109693"/>
                  </a:lnTo>
                  <a:lnTo>
                    <a:pt x="26868" y="111522"/>
                  </a:lnTo>
                  <a:lnTo>
                    <a:pt x="27971" y="112262"/>
                  </a:lnTo>
                  <a:lnTo>
                    <a:pt x="28711" y="113003"/>
                  </a:lnTo>
                  <a:lnTo>
                    <a:pt x="36448" y="116675"/>
                  </a:lnTo>
                  <a:lnTo>
                    <a:pt x="36448" y="116675"/>
                  </a:lnTo>
                  <a:lnTo>
                    <a:pt x="37551" y="117415"/>
                  </a:lnTo>
                  <a:lnTo>
                    <a:pt x="38655" y="117415"/>
                  </a:lnTo>
                  <a:lnTo>
                    <a:pt x="40861" y="117415"/>
                  </a:lnTo>
                  <a:lnTo>
                    <a:pt x="43067" y="116312"/>
                  </a:lnTo>
                  <a:lnTo>
                    <a:pt x="43808" y="115572"/>
                  </a:lnTo>
                  <a:lnTo>
                    <a:pt x="44533" y="114846"/>
                  </a:lnTo>
                  <a:lnTo>
                    <a:pt x="54114" y="100113"/>
                  </a:lnTo>
                  <a:lnTo>
                    <a:pt x="54114" y="100113"/>
                  </a:lnTo>
                  <a:lnTo>
                    <a:pt x="57423" y="100491"/>
                  </a:lnTo>
                  <a:lnTo>
                    <a:pt x="60370" y="100491"/>
                  </a:lnTo>
                  <a:lnTo>
                    <a:pt x="67729" y="116312"/>
                  </a:lnTo>
                  <a:lnTo>
                    <a:pt x="67729" y="116312"/>
                  </a:lnTo>
                  <a:lnTo>
                    <a:pt x="68469" y="117415"/>
                  </a:lnTo>
                  <a:lnTo>
                    <a:pt x="69195" y="118156"/>
                  </a:lnTo>
                  <a:lnTo>
                    <a:pt x="71038" y="119259"/>
                  </a:lnTo>
                  <a:lnTo>
                    <a:pt x="73245" y="120000"/>
                  </a:lnTo>
                  <a:lnTo>
                    <a:pt x="74348" y="120000"/>
                  </a:lnTo>
                  <a:lnTo>
                    <a:pt x="75451" y="119622"/>
                  </a:lnTo>
                  <a:lnTo>
                    <a:pt x="83551" y="117053"/>
                  </a:lnTo>
                  <a:lnTo>
                    <a:pt x="83551" y="117053"/>
                  </a:lnTo>
                  <a:lnTo>
                    <a:pt x="84654" y="116675"/>
                  </a:lnTo>
                  <a:lnTo>
                    <a:pt x="85394" y="115950"/>
                  </a:lnTo>
                  <a:lnTo>
                    <a:pt x="86860" y="114106"/>
                  </a:lnTo>
                  <a:lnTo>
                    <a:pt x="87963" y="111900"/>
                  </a:lnTo>
                  <a:lnTo>
                    <a:pt x="87963" y="110797"/>
                  </a:lnTo>
                  <a:lnTo>
                    <a:pt x="87963" y="109693"/>
                  </a:lnTo>
                  <a:lnTo>
                    <a:pt x="84291" y="92391"/>
                  </a:lnTo>
                  <a:lnTo>
                    <a:pt x="84291" y="92391"/>
                  </a:lnTo>
                  <a:lnTo>
                    <a:pt x="86497" y="90547"/>
                  </a:lnTo>
                  <a:lnTo>
                    <a:pt x="89066" y="88341"/>
                  </a:lnTo>
                  <a:lnTo>
                    <a:pt x="105266" y="94597"/>
                  </a:lnTo>
                  <a:lnTo>
                    <a:pt x="105266" y="94597"/>
                  </a:lnTo>
                  <a:lnTo>
                    <a:pt x="106369" y="94597"/>
                  </a:lnTo>
                  <a:lnTo>
                    <a:pt x="107472" y="94975"/>
                  </a:lnTo>
                  <a:lnTo>
                    <a:pt x="109678" y="94234"/>
                  </a:lnTo>
                  <a:lnTo>
                    <a:pt x="111885" y="93131"/>
                  </a:lnTo>
                  <a:lnTo>
                    <a:pt x="112625" y="92391"/>
                  </a:lnTo>
                  <a:lnTo>
                    <a:pt x="113366" y="91288"/>
                  </a:lnTo>
                  <a:lnTo>
                    <a:pt x="117038" y="83566"/>
                  </a:lnTo>
                  <a:lnTo>
                    <a:pt x="117038" y="83566"/>
                  </a:lnTo>
                  <a:lnTo>
                    <a:pt x="117415" y="82825"/>
                  </a:lnTo>
                  <a:lnTo>
                    <a:pt x="117778" y="81344"/>
                  </a:lnTo>
                  <a:lnTo>
                    <a:pt x="117415" y="79138"/>
                  </a:lnTo>
                  <a:lnTo>
                    <a:pt x="116312" y="77295"/>
                  </a:lnTo>
                  <a:lnTo>
                    <a:pt x="115572" y="76191"/>
                  </a:lnTo>
                  <a:lnTo>
                    <a:pt x="114831" y="75466"/>
                  </a:lnTo>
                  <a:lnTo>
                    <a:pt x="100113" y="65885"/>
                  </a:lnTo>
                  <a:lnTo>
                    <a:pt x="100113" y="65885"/>
                  </a:lnTo>
                  <a:lnTo>
                    <a:pt x="100476" y="62954"/>
                  </a:lnTo>
                  <a:lnTo>
                    <a:pt x="100476" y="59629"/>
                  </a:lnTo>
                  <a:lnTo>
                    <a:pt x="116312" y="52270"/>
                  </a:lnTo>
                  <a:lnTo>
                    <a:pt x="116312" y="52270"/>
                  </a:lnTo>
                  <a:lnTo>
                    <a:pt x="117415" y="51907"/>
                  </a:lnTo>
                  <a:lnTo>
                    <a:pt x="118519" y="51167"/>
                  </a:lnTo>
                  <a:lnTo>
                    <a:pt x="119622" y="48961"/>
                  </a:lnTo>
                  <a:lnTo>
                    <a:pt x="119984" y="46754"/>
                  </a:lnTo>
                  <a:lnTo>
                    <a:pt x="119984" y="45651"/>
                  </a:lnTo>
                  <a:lnTo>
                    <a:pt x="119984" y="44548"/>
                  </a:lnTo>
                  <a:lnTo>
                    <a:pt x="117038" y="36448"/>
                  </a:lnTo>
                  <a:lnTo>
                    <a:pt x="117038" y="36448"/>
                  </a:lnTo>
                  <a:lnTo>
                    <a:pt x="116675" y="35345"/>
                  </a:lnTo>
                  <a:lnTo>
                    <a:pt x="115935" y="34605"/>
                  </a:lnTo>
                  <a:lnTo>
                    <a:pt x="114106" y="33139"/>
                  </a:lnTo>
                  <a:lnTo>
                    <a:pt x="112262" y="32398"/>
                  </a:lnTo>
                  <a:lnTo>
                    <a:pt x="111159" y="32398"/>
                  </a:lnTo>
                  <a:lnTo>
                    <a:pt x="109678" y="32398"/>
                  </a:lnTo>
                  <a:lnTo>
                    <a:pt x="109678" y="32398"/>
                  </a:lnTo>
                  <a:close/>
                  <a:moveTo>
                    <a:pt x="82810" y="71416"/>
                  </a:moveTo>
                  <a:lnTo>
                    <a:pt x="82810" y="71416"/>
                  </a:lnTo>
                  <a:lnTo>
                    <a:pt x="81344" y="73622"/>
                  </a:lnTo>
                  <a:lnTo>
                    <a:pt x="79879" y="75466"/>
                  </a:lnTo>
                  <a:lnTo>
                    <a:pt x="78398" y="77672"/>
                  </a:lnTo>
                  <a:lnTo>
                    <a:pt x="76554" y="79138"/>
                  </a:lnTo>
                  <a:lnTo>
                    <a:pt x="74726" y="80619"/>
                  </a:lnTo>
                  <a:lnTo>
                    <a:pt x="72504" y="82085"/>
                  </a:lnTo>
                  <a:lnTo>
                    <a:pt x="70298" y="83188"/>
                  </a:lnTo>
                  <a:lnTo>
                    <a:pt x="68092" y="83928"/>
                  </a:lnTo>
                  <a:lnTo>
                    <a:pt x="65885" y="84669"/>
                  </a:lnTo>
                  <a:lnTo>
                    <a:pt x="63316" y="85032"/>
                  </a:lnTo>
                  <a:lnTo>
                    <a:pt x="61095" y="85394"/>
                  </a:lnTo>
                  <a:lnTo>
                    <a:pt x="58526" y="85032"/>
                  </a:lnTo>
                  <a:lnTo>
                    <a:pt x="55942" y="85032"/>
                  </a:lnTo>
                  <a:lnTo>
                    <a:pt x="53736" y="84291"/>
                  </a:lnTo>
                  <a:lnTo>
                    <a:pt x="51167" y="83566"/>
                  </a:lnTo>
                  <a:lnTo>
                    <a:pt x="48961" y="82448"/>
                  </a:lnTo>
                  <a:lnTo>
                    <a:pt x="48961" y="82448"/>
                  </a:lnTo>
                  <a:lnTo>
                    <a:pt x="46754" y="81344"/>
                  </a:lnTo>
                  <a:lnTo>
                    <a:pt x="44533" y="79879"/>
                  </a:lnTo>
                  <a:lnTo>
                    <a:pt x="42704" y="78035"/>
                  </a:lnTo>
                  <a:lnTo>
                    <a:pt x="40861" y="76569"/>
                  </a:lnTo>
                  <a:lnTo>
                    <a:pt x="39380" y="74363"/>
                  </a:lnTo>
                  <a:lnTo>
                    <a:pt x="38277" y="72519"/>
                  </a:lnTo>
                  <a:lnTo>
                    <a:pt x="37174" y="70313"/>
                  </a:lnTo>
                  <a:lnTo>
                    <a:pt x="36071" y="68107"/>
                  </a:lnTo>
                  <a:lnTo>
                    <a:pt x="35708" y="65523"/>
                  </a:lnTo>
                  <a:lnTo>
                    <a:pt x="34967" y="63316"/>
                  </a:lnTo>
                  <a:lnTo>
                    <a:pt x="34967" y="60748"/>
                  </a:lnTo>
                  <a:lnTo>
                    <a:pt x="34967" y="58526"/>
                  </a:lnTo>
                  <a:lnTo>
                    <a:pt x="35345" y="55957"/>
                  </a:lnTo>
                  <a:lnTo>
                    <a:pt x="35708" y="53373"/>
                  </a:lnTo>
                  <a:lnTo>
                    <a:pt x="36448" y="51167"/>
                  </a:lnTo>
                  <a:lnTo>
                    <a:pt x="37551" y="48598"/>
                  </a:lnTo>
                  <a:lnTo>
                    <a:pt x="37551" y="48598"/>
                  </a:lnTo>
                  <a:lnTo>
                    <a:pt x="39017" y="46392"/>
                  </a:lnTo>
                  <a:lnTo>
                    <a:pt x="40498" y="44548"/>
                  </a:lnTo>
                  <a:lnTo>
                    <a:pt x="41964" y="42342"/>
                  </a:lnTo>
                  <a:lnTo>
                    <a:pt x="43808" y="40861"/>
                  </a:lnTo>
                  <a:lnTo>
                    <a:pt x="45636" y="39395"/>
                  </a:lnTo>
                  <a:lnTo>
                    <a:pt x="47857" y="37914"/>
                  </a:lnTo>
                  <a:lnTo>
                    <a:pt x="50064" y="36811"/>
                  </a:lnTo>
                  <a:lnTo>
                    <a:pt x="52270" y="36086"/>
                  </a:lnTo>
                  <a:lnTo>
                    <a:pt x="54476" y="35345"/>
                  </a:lnTo>
                  <a:lnTo>
                    <a:pt x="57045" y="34982"/>
                  </a:lnTo>
                  <a:lnTo>
                    <a:pt x="59267" y="34605"/>
                  </a:lnTo>
                  <a:lnTo>
                    <a:pt x="61836" y="34982"/>
                  </a:lnTo>
                  <a:lnTo>
                    <a:pt x="64420" y="34982"/>
                  </a:lnTo>
                  <a:lnTo>
                    <a:pt x="66626" y="35708"/>
                  </a:lnTo>
                  <a:lnTo>
                    <a:pt x="69195" y="36448"/>
                  </a:lnTo>
                  <a:lnTo>
                    <a:pt x="71401" y="37551"/>
                  </a:lnTo>
                  <a:lnTo>
                    <a:pt x="71401" y="37551"/>
                  </a:lnTo>
                  <a:lnTo>
                    <a:pt x="73607" y="38655"/>
                  </a:lnTo>
                  <a:lnTo>
                    <a:pt x="75829" y="40136"/>
                  </a:lnTo>
                  <a:lnTo>
                    <a:pt x="77657" y="41964"/>
                  </a:lnTo>
                  <a:lnTo>
                    <a:pt x="79501" y="43445"/>
                  </a:lnTo>
                  <a:lnTo>
                    <a:pt x="80982" y="45651"/>
                  </a:lnTo>
                  <a:lnTo>
                    <a:pt x="82085" y="47495"/>
                  </a:lnTo>
                  <a:lnTo>
                    <a:pt x="83188" y="49701"/>
                  </a:lnTo>
                  <a:lnTo>
                    <a:pt x="84291" y="51907"/>
                  </a:lnTo>
                  <a:lnTo>
                    <a:pt x="84654" y="54476"/>
                  </a:lnTo>
                  <a:lnTo>
                    <a:pt x="85017" y="56698"/>
                  </a:lnTo>
                  <a:lnTo>
                    <a:pt x="85394" y="59267"/>
                  </a:lnTo>
                  <a:lnTo>
                    <a:pt x="85394" y="61473"/>
                  </a:lnTo>
                  <a:lnTo>
                    <a:pt x="85017" y="64057"/>
                  </a:lnTo>
                  <a:lnTo>
                    <a:pt x="84654" y="66626"/>
                  </a:lnTo>
                  <a:lnTo>
                    <a:pt x="83913" y="68832"/>
                  </a:lnTo>
                  <a:lnTo>
                    <a:pt x="82810" y="71416"/>
                  </a:lnTo>
                  <a:lnTo>
                    <a:pt x="82810" y="71416"/>
                  </a:lnTo>
                  <a:close/>
                </a:path>
              </a:pathLst>
            </a:custGeom>
            <a:noFill/>
            <a:ln w="12175" cap="rnd" cmpd="sng">
              <a:solidFill>
                <a:schemeClr val="tx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1" i="0" u="none" strike="noStrike" cap="none" dirty="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345835464"/>
      </p:ext>
    </p:extLst>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312"/>
        <p:cNvGrpSpPr/>
        <p:nvPr/>
      </p:nvGrpSpPr>
      <p:grpSpPr>
        <a:xfrm>
          <a:off x="0" y="0"/>
          <a:ext cx="0" cy="0"/>
          <a:chOff x="0" y="0"/>
          <a:chExt cx="0" cy="0"/>
        </a:xfrm>
      </p:grpSpPr>
      <p:sp>
        <p:nvSpPr>
          <p:cNvPr id="313" name="Shape 313"/>
          <p:cNvSpPr/>
          <p:nvPr/>
        </p:nvSpPr>
        <p:spPr>
          <a:xfrm>
            <a:off x="4716016" y="627534"/>
            <a:ext cx="4032448" cy="3816424"/>
          </a:xfrm>
          <a:custGeom>
            <a:avLst/>
            <a:gdLst/>
            <a:ahLst/>
            <a:cxnLst/>
            <a:rect l="0" t="0" r="0" b="0"/>
            <a:pathLst>
              <a:path w="120000" h="120000" extrusionOk="0">
                <a:moveTo>
                  <a:pt x="60028" y="2480"/>
                </a:moveTo>
                <a:lnTo>
                  <a:pt x="60142" y="2553"/>
                </a:lnTo>
                <a:lnTo>
                  <a:pt x="60312" y="2626"/>
                </a:lnTo>
                <a:lnTo>
                  <a:pt x="60369" y="2844"/>
                </a:lnTo>
                <a:lnTo>
                  <a:pt x="60425" y="2990"/>
                </a:lnTo>
                <a:lnTo>
                  <a:pt x="60369" y="3209"/>
                </a:lnTo>
                <a:lnTo>
                  <a:pt x="60312" y="3428"/>
                </a:lnTo>
                <a:lnTo>
                  <a:pt x="60142" y="3501"/>
                </a:lnTo>
                <a:lnTo>
                  <a:pt x="60028" y="3574"/>
                </a:lnTo>
                <a:lnTo>
                  <a:pt x="59858" y="3501"/>
                </a:lnTo>
                <a:lnTo>
                  <a:pt x="59687" y="3428"/>
                </a:lnTo>
                <a:lnTo>
                  <a:pt x="59631" y="3209"/>
                </a:lnTo>
                <a:lnTo>
                  <a:pt x="59574" y="2990"/>
                </a:lnTo>
                <a:lnTo>
                  <a:pt x="59631" y="2844"/>
                </a:lnTo>
                <a:lnTo>
                  <a:pt x="59687" y="2626"/>
                </a:lnTo>
                <a:lnTo>
                  <a:pt x="59858" y="2553"/>
                </a:lnTo>
                <a:lnTo>
                  <a:pt x="60028" y="2480"/>
                </a:lnTo>
                <a:close/>
                <a:moveTo>
                  <a:pt x="115058" y="6346"/>
                </a:moveTo>
                <a:lnTo>
                  <a:pt x="115115" y="6419"/>
                </a:lnTo>
                <a:lnTo>
                  <a:pt x="115115" y="96292"/>
                </a:lnTo>
                <a:lnTo>
                  <a:pt x="4941" y="96292"/>
                </a:lnTo>
                <a:lnTo>
                  <a:pt x="4941" y="6419"/>
                </a:lnTo>
                <a:lnTo>
                  <a:pt x="4941" y="6346"/>
                </a:lnTo>
                <a:close/>
                <a:moveTo>
                  <a:pt x="2953" y="0"/>
                </a:moveTo>
                <a:lnTo>
                  <a:pt x="2669" y="73"/>
                </a:lnTo>
                <a:lnTo>
                  <a:pt x="2044" y="364"/>
                </a:lnTo>
                <a:lnTo>
                  <a:pt x="1477" y="729"/>
                </a:lnTo>
                <a:lnTo>
                  <a:pt x="966" y="1240"/>
                </a:lnTo>
                <a:lnTo>
                  <a:pt x="568" y="1896"/>
                </a:lnTo>
                <a:lnTo>
                  <a:pt x="227" y="2626"/>
                </a:lnTo>
                <a:lnTo>
                  <a:pt x="57" y="3428"/>
                </a:lnTo>
                <a:lnTo>
                  <a:pt x="0" y="3866"/>
                </a:lnTo>
                <a:lnTo>
                  <a:pt x="0" y="4303"/>
                </a:lnTo>
                <a:lnTo>
                  <a:pt x="0" y="98407"/>
                </a:lnTo>
                <a:lnTo>
                  <a:pt x="0" y="98844"/>
                </a:lnTo>
                <a:lnTo>
                  <a:pt x="57" y="99209"/>
                </a:lnTo>
                <a:lnTo>
                  <a:pt x="227" y="100011"/>
                </a:lnTo>
                <a:lnTo>
                  <a:pt x="568" y="100741"/>
                </a:lnTo>
                <a:lnTo>
                  <a:pt x="966" y="101397"/>
                </a:lnTo>
                <a:lnTo>
                  <a:pt x="1477" y="101908"/>
                </a:lnTo>
                <a:lnTo>
                  <a:pt x="2044" y="102346"/>
                </a:lnTo>
                <a:lnTo>
                  <a:pt x="2669" y="102564"/>
                </a:lnTo>
                <a:lnTo>
                  <a:pt x="2953" y="102638"/>
                </a:lnTo>
                <a:lnTo>
                  <a:pt x="117046" y="102638"/>
                </a:lnTo>
                <a:lnTo>
                  <a:pt x="117387" y="102564"/>
                </a:lnTo>
                <a:lnTo>
                  <a:pt x="118012" y="102346"/>
                </a:lnTo>
                <a:lnTo>
                  <a:pt x="118580" y="101908"/>
                </a:lnTo>
                <a:lnTo>
                  <a:pt x="119034" y="101397"/>
                </a:lnTo>
                <a:lnTo>
                  <a:pt x="119431" y="100741"/>
                </a:lnTo>
                <a:lnTo>
                  <a:pt x="119772" y="100011"/>
                </a:lnTo>
                <a:lnTo>
                  <a:pt x="119943" y="99209"/>
                </a:lnTo>
                <a:lnTo>
                  <a:pt x="120000" y="98844"/>
                </a:lnTo>
                <a:lnTo>
                  <a:pt x="120000" y="98407"/>
                </a:lnTo>
                <a:lnTo>
                  <a:pt x="120000" y="4303"/>
                </a:lnTo>
                <a:lnTo>
                  <a:pt x="120000" y="3866"/>
                </a:lnTo>
                <a:lnTo>
                  <a:pt x="119943" y="3428"/>
                </a:lnTo>
                <a:lnTo>
                  <a:pt x="119772" y="2626"/>
                </a:lnTo>
                <a:lnTo>
                  <a:pt x="119431" y="1896"/>
                </a:lnTo>
                <a:lnTo>
                  <a:pt x="119034" y="1240"/>
                </a:lnTo>
                <a:lnTo>
                  <a:pt x="118580" y="729"/>
                </a:lnTo>
                <a:lnTo>
                  <a:pt x="118012" y="364"/>
                </a:lnTo>
                <a:lnTo>
                  <a:pt x="117387" y="73"/>
                </a:lnTo>
                <a:lnTo>
                  <a:pt x="117046" y="0"/>
                </a:lnTo>
                <a:close/>
                <a:moveTo>
                  <a:pt x="46285" y="102857"/>
                </a:moveTo>
                <a:lnTo>
                  <a:pt x="46057" y="106358"/>
                </a:lnTo>
                <a:lnTo>
                  <a:pt x="45774" y="109932"/>
                </a:lnTo>
                <a:lnTo>
                  <a:pt x="45490" y="113142"/>
                </a:lnTo>
                <a:lnTo>
                  <a:pt x="45149" y="115403"/>
                </a:lnTo>
                <a:lnTo>
                  <a:pt x="44979" y="116279"/>
                </a:lnTo>
                <a:lnTo>
                  <a:pt x="44865" y="116863"/>
                </a:lnTo>
                <a:lnTo>
                  <a:pt x="44694" y="117300"/>
                </a:lnTo>
                <a:lnTo>
                  <a:pt x="44525" y="117519"/>
                </a:lnTo>
                <a:lnTo>
                  <a:pt x="44070" y="117665"/>
                </a:lnTo>
                <a:lnTo>
                  <a:pt x="43331" y="117884"/>
                </a:lnTo>
                <a:lnTo>
                  <a:pt x="41571" y="118249"/>
                </a:lnTo>
                <a:lnTo>
                  <a:pt x="40208" y="118540"/>
                </a:lnTo>
                <a:lnTo>
                  <a:pt x="39697" y="118686"/>
                </a:lnTo>
                <a:lnTo>
                  <a:pt x="39413" y="118759"/>
                </a:lnTo>
                <a:lnTo>
                  <a:pt x="39356" y="118832"/>
                </a:lnTo>
                <a:lnTo>
                  <a:pt x="39356" y="119052"/>
                </a:lnTo>
                <a:lnTo>
                  <a:pt x="39413" y="119124"/>
                </a:lnTo>
                <a:lnTo>
                  <a:pt x="39810" y="119197"/>
                </a:lnTo>
                <a:lnTo>
                  <a:pt x="40492" y="119270"/>
                </a:lnTo>
                <a:lnTo>
                  <a:pt x="42991" y="119343"/>
                </a:lnTo>
                <a:lnTo>
                  <a:pt x="46910" y="119416"/>
                </a:lnTo>
                <a:lnTo>
                  <a:pt x="72863" y="119416"/>
                </a:lnTo>
                <a:lnTo>
                  <a:pt x="76724" y="119343"/>
                </a:lnTo>
                <a:lnTo>
                  <a:pt x="79223" y="119270"/>
                </a:lnTo>
                <a:lnTo>
                  <a:pt x="79962" y="119197"/>
                </a:lnTo>
                <a:lnTo>
                  <a:pt x="80360" y="119124"/>
                </a:lnTo>
                <a:lnTo>
                  <a:pt x="80416" y="119052"/>
                </a:lnTo>
                <a:lnTo>
                  <a:pt x="80416" y="118832"/>
                </a:lnTo>
                <a:lnTo>
                  <a:pt x="80360" y="118759"/>
                </a:lnTo>
                <a:lnTo>
                  <a:pt x="80075" y="118686"/>
                </a:lnTo>
                <a:lnTo>
                  <a:pt x="79564" y="118540"/>
                </a:lnTo>
                <a:lnTo>
                  <a:pt x="78201" y="118249"/>
                </a:lnTo>
                <a:lnTo>
                  <a:pt x="76441" y="117884"/>
                </a:lnTo>
                <a:lnTo>
                  <a:pt x="75703" y="117665"/>
                </a:lnTo>
                <a:lnTo>
                  <a:pt x="75248" y="117519"/>
                </a:lnTo>
                <a:lnTo>
                  <a:pt x="75078" y="117300"/>
                </a:lnTo>
                <a:lnTo>
                  <a:pt x="74907" y="116863"/>
                </a:lnTo>
                <a:lnTo>
                  <a:pt x="74737" y="116279"/>
                </a:lnTo>
                <a:lnTo>
                  <a:pt x="74624" y="115403"/>
                </a:lnTo>
                <a:lnTo>
                  <a:pt x="74282" y="113142"/>
                </a:lnTo>
                <a:lnTo>
                  <a:pt x="73942" y="109932"/>
                </a:lnTo>
                <a:lnTo>
                  <a:pt x="73658" y="106358"/>
                </a:lnTo>
                <a:lnTo>
                  <a:pt x="73488" y="102857"/>
                </a:lnTo>
                <a:close/>
                <a:moveTo>
                  <a:pt x="39697" y="119343"/>
                </a:moveTo>
                <a:lnTo>
                  <a:pt x="39697" y="119416"/>
                </a:lnTo>
                <a:lnTo>
                  <a:pt x="39697" y="119707"/>
                </a:lnTo>
                <a:lnTo>
                  <a:pt x="39754" y="119780"/>
                </a:lnTo>
                <a:lnTo>
                  <a:pt x="40832" y="119853"/>
                </a:lnTo>
                <a:lnTo>
                  <a:pt x="43900" y="119926"/>
                </a:lnTo>
                <a:lnTo>
                  <a:pt x="52191" y="120000"/>
                </a:lnTo>
                <a:lnTo>
                  <a:pt x="67581" y="120000"/>
                </a:lnTo>
                <a:lnTo>
                  <a:pt x="75816" y="119926"/>
                </a:lnTo>
                <a:lnTo>
                  <a:pt x="78940" y="119853"/>
                </a:lnTo>
                <a:lnTo>
                  <a:pt x="80019" y="119780"/>
                </a:lnTo>
                <a:lnTo>
                  <a:pt x="80075" y="119707"/>
                </a:lnTo>
                <a:lnTo>
                  <a:pt x="80075" y="119416"/>
                </a:lnTo>
                <a:lnTo>
                  <a:pt x="80019" y="119343"/>
                </a:lnTo>
                <a:lnTo>
                  <a:pt x="78712" y="119416"/>
                </a:lnTo>
                <a:lnTo>
                  <a:pt x="76327" y="119489"/>
                </a:lnTo>
                <a:lnTo>
                  <a:pt x="67638" y="119562"/>
                </a:lnTo>
                <a:lnTo>
                  <a:pt x="52134" y="119562"/>
                </a:lnTo>
                <a:lnTo>
                  <a:pt x="43445" y="119489"/>
                </a:lnTo>
                <a:lnTo>
                  <a:pt x="41060" y="119416"/>
                </a:lnTo>
                <a:lnTo>
                  <a:pt x="39754" y="119343"/>
                </a:lnTo>
                <a:close/>
              </a:path>
            </a:pathLst>
          </a:custGeom>
          <a:solidFill>
            <a:schemeClr val="tx2">
              <a:lumMod val="50000"/>
            </a:schemeClr>
          </a:solid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314" name="Shape 314"/>
          <p:cNvSpPr txBox="1">
            <a:spLocks noGrp="1"/>
          </p:cNvSpPr>
          <p:nvPr>
            <p:ph type="body" idx="4294967295"/>
          </p:nvPr>
        </p:nvSpPr>
        <p:spPr>
          <a:xfrm>
            <a:off x="611560" y="1419622"/>
            <a:ext cx="3672408" cy="849300"/>
          </a:xfrm>
          <a:prstGeom prst="rect">
            <a:avLst/>
          </a:prstGeom>
          <a:noFill/>
          <a:ln>
            <a:noFill/>
          </a:ln>
        </p:spPr>
        <p:txBody>
          <a:bodyPr lIns="91425" tIns="91425" rIns="91425" bIns="91425" anchor="t" anchorCtr="0">
            <a:noAutofit/>
          </a:bodyPr>
          <a:lstStyle/>
          <a:p>
            <a:pPr indent="0" algn="ctr">
              <a:buSzPct val="25000"/>
              <a:buNone/>
            </a:pPr>
            <a:r>
              <a:rPr lang="es-ES" sz="4000" b="1" dirty="0">
                <a:solidFill>
                  <a:schemeClr val="bg1"/>
                </a:solidFill>
              </a:rPr>
              <a:t>Evaluación de criterios para </a:t>
            </a:r>
            <a:r>
              <a:rPr lang="es-ES" sz="4000" b="1" dirty="0" err="1">
                <a:solidFill>
                  <a:schemeClr val="bg1"/>
                </a:solidFill>
              </a:rPr>
              <a:t>Ranorex</a:t>
            </a:r>
            <a:endParaRPr dirty="0"/>
          </a:p>
        </p:txBody>
      </p:sp>
      <p:pic>
        <p:nvPicPr>
          <p:cNvPr id="42" name="image28.png" descr="http://www.stratebi.com/image/image_gallery?uuid=f73a3186-eef4-40e4-af3a-76e03b8a949f&amp;groupId=10157&amp;t=1326729193887"/>
          <p:cNvPicPr/>
          <p:nvPr/>
        </p:nvPicPr>
        <p:blipFill>
          <a:blip r:embed="rId3" cstate="print"/>
          <a:srcRect/>
          <a:stretch>
            <a:fillRect/>
          </a:stretch>
        </p:blipFill>
        <p:spPr>
          <a:xfrm>
            <a:off x="6732240" y="1635646"/>
            <a:ext cx="1800200" cy="1656184"/>
          </a:xfrm>
          <a:prstGeom prst="rect">
            <a:avLst/>
          </a:prstGeom>
          <a:ln/>
        </p:spPr>
      </p:pic>
    </p:spTree>
    <p:extLst>
      <p:ext uri="{BB962C8B-B14F-4D97-AF65-F5344CB8AC3E}">
        <p14:creationId xmlns:p14="http://schemas.microsoft.com/office/powerpoint/2010/main" val="974461857"/>
      </p:ext>
    </p:extLst>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555776" y="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29" name="Shape 229"/>
          <p:cNvSpPr txBox="1">
            <a:spLocks noGrp="1"/>
          </p:cNvSpPr>
          <p:nvPr>
            <p:ph type="title"/>
          </p:nvPr>
        </p:nvSpPr>
        <p:spPr>
          <a:xfrm>
            <a:off x="2731726" y="196566"/>
            <a:ext cx="3647999" cy="4896544"/>
          </a:xfrm>
          <a:prstGeom prst="rect">
            <a:avLst/>
          </a:prstGeom>
          <a:noFill/>
          <a:ln>
            <a:noFill/>
          </a:ln>
        </p:spPr>
        <p:txBody>
          <a:bodyPr lIns="91425" tIns="91425" rIns="91425" bIns="91425" anchor="b" anchorCtr="0">
            <a:noAutofit/>
          </a:bodyPr>
          <a:lstStyle/>
          <a:p>
            <a:pPr lvl="0"/>
            <a:r>
              <a:rPr lang="en" sz="1800" dirty="0"/>
              <a:t>- Autor de la herramienta</a:t>
            </a:r>
            <a:br>
              <a:rPr lang="en" sz="1800" dirty="0"/>
            </a:br>
            <a:br>
              <a:rPr lang="en" sz="1800" dirty="0"/>
            </a:br>
            <a:r>
              <a:rPr lang="en" sz="1800" dirty="0"/>
              <a:t>- Sede de la empresa</a:t>
            </a:r>
            <a:br>
              <a:rPr lang="en" sz="1800" dirty="0"/>
            </a:br>
            <a:br>
              <a:rPr lang="en" sz="1800" dirty="0"/>
            </a:br>
            <a:r>
              <a:rPr lang="en" sz="1800" dirty="0"/>
              <a:t>- Fecha de creación</a:t>
            </a:r>
            <a:br>
              <a:rPr lang="en" sz="1800" dirty="0"/>
            </a:br>
            <a:br>
              <a:rPr lang="en" sz="1800" dirty="0"/>
            </a:br>
            <a:r>
              <a:rPr lang="en" sz="1800" dirty="0"/>
              <a:t>- Versión gratuita del software </a:t>
            </a:r>
            <a:br>
              <a:rPr lang="en" sz="1800" dirty="0"/>
            </a:br>
            <a:br>
              <a:rPr lang="en" sz="1800" dirty="0"/>
            </a:br>
            <a:r>
              <a:rPr lang="en" sz="1800" dirty="0"/>
              <a:t>- Implementación de la herramienta</a:t>
            </a:r>
            <a:br>
              <a:rPr lang="en" sz="1800" dirty="0"/>
            </a:br>
            <a:r>
              <a:rPr lang="en" sz="1800" dirty="0"/>
              <a:t> </a:t>
            </a:r>
            <a:br>
              <a:rPr lang="en" sz="1800" dirty="0"/>
            </a:br>
            <a:r>
              <a:rPr lang="en" sz="1800" dirty="0"/>
              <a:t>- Lenguaje de la herramienta </a:t>
            </a:r>
            <a:br>
              <a:rPr lang="en" sz="1800" dirty="0"/>
            </a:br>
            <a:br>
              <a:rPr lang="en" sz="1800" dirty="0"/>
            </a:br>
            <a:r>
              <a:rPr lang="en" sz="1800" dirty="0"/>
              <a:t>- Flexibilidad de idiomas </a:t>
            </a:r>
            <a:br>
              <a:rPr lang="en" sz="1800" dirty="0"/>
            </a:br>
            <a:br>
              <a:rPr lang="en" sz="1800" dirty="0"/>
            </a:br>
            <a:r>
              <a:rPr lang="en" sz="1800" dirty="0"/>
              <a:t>- Tiempo de instalación </a:t>
            </a:r>
            <a:br>
              <a:rPr lang="en" sz="1800" dirty="0"/>
            </a:br>
            <a:endParaRPr sz="1800" dirty="0"/>
          </a:p>
        </p:txBody>
      </p:sp>
      <p:grpSp>
        <p:nvGrpSpPr>
          <p:cNvPr id="2" name="Shape 230"/>
          <p:cNvGrpSpPr/>
          <p:nvPr/>
        </p:nvGrpSpPr>
        <p:grpSpPr>
          <a:xfrm>
            <a:off x="6948264" y="170248"/>
            <a:ext cx="1632305" cy="1235721"/>
            <a:chOff x="5247525" y="3007275"/>
            <a:chExt cx="517650" cy="384900"/>
          </a:xfrm>
          <a:solidFill>
            <a:schemeClr val="tx1"/>
          </a:solidFill>
        </p:grpSpPr>
        <p:sp>
          <p:nvSpPr>
            <p:cNvPr id="231" name="Shape 231"/>
            <p:cNvSpPr/>
            <p:nvPr/>
          </p:nvSpPr>
          <p:spPr>
            <a:xfrm>
              <a:off x="5247525" y="3007275"/>
              <a:ext cx="348900" cy="348900"/>
            </a:xfrm>
            <a:custGeom>
              <a:avLst/>
              <a:gdLst/>
              <a:ahLst/>
              <a:cxnLst/>
              <a:rect l="0" t="0" r="0" b="0"/>
              <a:pathLst>
                <a:path w="120000" h="120000" fill="none" extrusionOk="0">
                  <a:moveTo>
                    <a:pt x="114557" y="49630"/>
                  </a:moveTo>
                  <a:lnTo>
                    <a:pt x="101986" y="48374"/>
                  </a:lnTo>
                  <a:lnTo>
                    <a:pt x="101986" y="48374"/>
                  </a:lnTo>
                  <a:lnTo>
                    <a:pt x="101358" y="45864"/>
                  </a:lnTo>
                  <a:lnTo>
                    <a:pt x="100318" y="43353"/>
                  </a:lnTo>
                  <a:lnTo>
                    <a:pt x="99269" y="40842"/>
                  </a:lnTo>
                  <a:lnTo>
                    <a:pt x="98013" y="38538"/>
                  </a:lnTo>
                  <a:lnTo>
                    <a:pt x="105760" y="28693"/>
                  </a:lnTo>
                  <a:lnTo>
                    <a:pt x="105760" y="28693"/>
                  </a:lnTo>
                  <a:lnTo>
                    <a:pt x="106388" y="27858"/>
                  </a:lnTo>
                  <a:lnTo>
                    <a:pt x="106809" y="26809"/>
                  </a:lnTo>
                  <a:lnTo>
                    <a:pt x="107016" y="25760"/>
                  </a:lnTo>
                  <a:lnTo>
                    <a:pt x="107016" y="24505"/>
                  </a:lnTo>
                  <a:lnTo>
                    <a:pt x="106809" y="23456"/>
                  </a:lnTo>
                  <a:lnTo>
                    <a:pt x="106595" y="22407"/>
                  </a:lnTo>
                  <a:lnTo>
                    <a:pt x="105967" y="21367"/>
                  </a:lnTo>
                  <a:lnTo>
                    <a:pt x="105339" y="20524"/>
                  </a:lnTo>
                  <a:lnTo>
                    <a:pt x="99475" y="14660"/>
                  </a:lnTo>
                  <a:lnTo>
                    <a:pt x="99475" y="14660"/>
                  </a:lnTo>
                  <a:lnTo>
                    <a:pt x="98641" y="14032"/>
                  </a:lnTo>
                  <a:lnTo>
                    <a:pt x="97592" y="13404"/>
                  </a:lnTo>
                  <a:lnTo>
                    <a:pt x="96543" y="12983"/>
                  </a:lnTo>
                  <a:lnTo>
                    <a:pt x="95494" y="12983"/>
                  </a:lnTo>
                  <a:lnTo>
                    <a:pt x="94239" y="12983"/>
                  </a:lnTo>
                  <a:lnTo>
                    <a:pt x="93190" y="13198"/>
                  </a:lnTo>
                  <a:lnTo>
                    <a:pt x="92149" y="13611"/>
                  </a:lnTo>
                  <a:lnTo>
                    <a:pt x="91306" y="14239"/>
                  </a:lnTo>
                  <a:lnTo>
                    <a:pt x="81470" y="21994"/>
                  </a:lnTo>
                  <a:lnTo>
                    <a:pt x="81470" y="21994"/>
                  </a:lnTo>
                  <a:lnTo>
                    <a:pt x="79165" y="20730"/>
                  </a:lnTo>
                  <a:lnTo>
                    <a:pt x="76646" y="19690"/>
                  </a:lnTo>
                  <a:lnTo>
                    <a:pt x="74135" y="18641"/>
                  </a:lnTo>
                  <a:lnTo>
                    <a:pt x="71625" y="17798"/>
                  </a:lnTo>
                  <a:lnTo>
                    <a:pt x="70154" y="5451"/>
                  </a:lnTo>
                  <a:lnTo>
                    <a:pt x="70154" y="5451"/>
                  </a:lnTo>
                  <a:lnTo>
                    <a:pt x="69948" y="4402"/>
                  </a:lnTo>
                  <a:lnTo>
                    <a:pt x="69527" y="3353"/>
                  </a:lnTo>
                  <a:lnTo>
                    <a:pt x="68899" y="2519"/>
                  </a:lnTo>
                  <a:lnTo>
                    <a:pt x="68271" y="1676"/>
                  </a:lnTo>
                  <a:lnTo>
                    <a:pt x="67222" y="1049"/>
                  </a:lnTo>
                  <a:lnTo>
                    <a:pt x="66388" y="421"/>
                  </a:lnTo>
                  <a:lnTo>
                    <a:pt x="65133" y="214"/>
                  </a:lnTo>
                  <a:lnTo>
                    <a:pt x="64084" y="0"/>
                  </a:lnTo>
                  <a:lnTo>
                    <a:pt x="55709" y="0"/>
                  </a:lnTo>
                  <a:lnTo>
                    <a:pt x="55709" y="0"/>
                  </a:lnTo>
                  <a:lnTo>
                    <a:pt x="54660" y="214"/>
                  </a:lnTo>
                  <a:lnTo>
                    <a:pt x="53611" y="421"/>
                  </a:lnTo>
                  <a:lnTo>
                    <a:pt x="52570" y="1049"/>
                  </a:lnTo>
                  <a:lnTo>
                    <a:pt x="51728" y="1676"/>
                  </a:lnTo>
                  <a:lnTo>
                    <a:pt x="50894" y="2519"/>
                  </a:lnTo>
                  <a:lnTo>
                    <a:pt x="50266" y="3353"/>
                  </a:lnTo>
                  <a:lnTo>
                    <a:pt x="49845" y="4402"/>
                  </a:lnTo>
                  <a:lnTo>
                    <a:pt x="49638" y="5451"/>
                  </a:lnTo>
                  <a:lnTo>
                    <a:pt x="48168" y="17798"/>
                  </a:lnTo>
                  <a:lnTo>
                    <a:pt x="48168" y="17798"/>
                  </a:lnTo>
                  <a:lnTo>
                    <a:pt x="45657" y="18641"/>
                  </a:lnTo>
                  <a:lnTo>
                    <a:pt x="43147" y="19690"/>
                  </a:lnTo>
                  <a:lnTo>
                    <a:pt x="40842" y="20730"/>
                  </a:lnTo>
                  <a:lnTo>
                    <a:pt x="38538" y="21994"/>
                  </a:lnTo>
                  <a:lnTo>
                    <a:pt x="28693" y="14239"/>
                  </a:lnTo>
                  <a:lnTo>
                    <a:pt x="28693" y="14239"/>
                  </a:lnTo>
                  <a:lnTo>
                    <a:pt x="27644" y="13611"/>
                  </a:lnTo>
                  <a:lnTo>
                    <a:pt x="26603" y="13198"/>
                  </a:lnTo>
                  <a:lnTo>
                    <a:pt x="25554" y="12983"/>
                  </a:lnTo>
                  <a:lnTo>
                    <a:pt x="24505" y="12983"/>
                  </a:lnTo>
                  <a:lnTo>
                    <a:pt x="23456" y="12983"/>
                  </a:lnTo>
                  <a:lnTo>
                    <a:pt x="22201" y="13404"/>
                  </a:lnTo>
                  <a:lnTo>
                    <a:pt x="21367" y="14032"/>
                  </a:lnTo>
                  <a:lnTo>
                    <a:pt x="20524" y="14660"/>
                  </a:lnTo>
                  <a:lnTo>
                    <a:pt x="14660" y="20524"/>
                  </a:lnTo>
                  <a:lnTo>
                    <a:pt x="14660" y="20524"/>
                  </a:lnTo>
                  <a:lnTo>
                    <a:pt x="13826" y="21367"/>
                  </a:lnTo>
                  <a:lnTo>
                    <a:pt x="13404" y="22407"/>
                  </a:lnTo>
                  <a:lnTo>
                    <a:pt x="12992" y="23456"/>
                  </a:lnTo>
                  <a:lnTo>
                    <a:pt x="12777" y="24505"/>
                  </a:lnTo>
                  <a:lnTo>
                    <a:pt x="12777" y="25760"/>
                  </a:lnTo>
                  <a:lnTo>
                    <a:pt x="12992" y="26809"/>
                  </a:lnTo>
                  <a:lnTo>
                    <a:pt x="13404" y="27858"/>
                  </a:lnTo>
                  <a:lnTo>
                    <a:pt x="14032" y="28693"/>
                  </a:lnTo>
                  <a:lnTo>
                    <a:pt x="21779" y="38538"/>
                  </a:lnTo>
                  <a:lnTo>
                    <a:pt x="21779" y="38538"/>
                  </a:lnTo>
                  <a:lnTo>
                    <a:pt x="20524" y="40842"/>
                  </a:lnTo>
                  <a:lnTo>
                    <a:pt x="19484" y="43353"/>
                  </a:lnTo>
                  <a:lnTo>
                    <a:pt x="18641" y="45864"/>
                  </a:lnTo>
                  <a:lnTo>
                    <a:pt x="17807" y="48374"/>
                  </a:lnTo>
                  <a:lnTo>
                    <a:pt x="5451" y="49630"/>
                  </a:lnTo>
                  <a:lnTo>
                    <a:pt x="5451" y="49630"/>
                  </a:lnTo>
                  <a:lnTo>
                    <a:pt x="4402" y="50051"/>
                  </a:lnTo>
                  <a:lnTo>
                    <a:pt x="3353" y="50472"/>
                  </a:lnTo>
                  <a:lnTo>
                    <a:pt x="2304" y="51100"/>
                  </a:lnTo>
                  <a:lnTo>
                    <a:pt x="1470" y="51728"/>
                  </a:lnTo>
                  <a:lnTo>
                    <a:pt x="842" y="52777"/>
                  </a:lnTo>
                  <a:lnTo>
                    <a:pt x="421" y="53611"/>
                  </a:lnTo>
                  <a:lnTo>
                    <a:pt x="8" y="54866"/>
                  </a:lnTo>
                  <a:lnTo>
                    <a:pt x="8" y="55915"/>
                  </a:lnTo>
                  <a:lnTo>
                    <a:pt x="8" y="64084"/>
                  </a:lnTo>
                  <a:lnTo>
                    <a:pt x="8" y="64084"/>
                  </a:lnTo>
                  <a:lnTo>
                    <a:pt x="8" y="65339"/>
                  </a:lnTo>
                  <a:lnTo>
                    <a:pt x="421" y="66388"/>
                  </a:lnTo>
                  <a:lnTo>
                    <a:pt x="842" y="67437"/>
                  </a:lnTo>
                  <a:lnTo>
                    <a:pt x="1470" y="68271"/>
                  </a:lnTo>
                  <a:lnTo>
                    <a:pt x="2304" y="69105"/>
                  </a:lnTo>
                  <a:lnTo>
                    <a:pt x="3353" y="69742"/>
                  </a:lnTo>
                  <a:lnTo>
                    <a:pt x="4402" y="70154"/>
                  </a:lnTo>
                  <a:lnTo>
                    <a:pt x="5451" y="70369"/>
                  </a:lnTo>
                  <a:lnTo>
                    <a:pt x="17807" y="71831"/>
                  </a:lnTo>
                  <a:lnTo>
                    <a:pt x="17807" y="71831"/>
                  </a:lnTo>
                  <a:lnTo>
                    <a:pt x="18641" y="74342"/>
                  </a:lnTo>
                  <a:lnTo>
                    <a:pt x="19484" y="76646"/>
                  </a:lnTo>
                  <a:lnTo>
                    <a:pt x="20524" y="79157"/>
                  </a:lnTo>
                  <a:lnTo>
                    <a:pt x="21779" y="81461"/>
                  </a:lnTo>
                  <a:lnTo>
                    <a:pt x="14032" y="91306"/>
                  </a:lnTo>
                  <a:lnTo>
                    <a:pt x="14032" y="91306"/>
                  </a:lnTo>
                  <a:lnTo>
                    <a:pt x="13404" y="92355"/>
                  </a:lnTo>
                  <a:lnTo>
                    <a:pt x="12992" y="93404"/>
                  </a:lnTo>
                  <a:lnTo>
                    <a:pt x="12777" y="94445"/>
                  </a:lnTo>
                  <a:lnTo>
                    <a:pt x="12777" y="95494"/>
                  </a:lnTo>
                  <a:lnTo>
                    <a:pt x="12992" y="96543"/>
                  </a:lnTo>
                  <a:lnTo>
                    <a:pt x="13404" y="97592"/>
                  </a:lnTo>
                  <a:lnTo>
                    <a:pt x="13826" y="98641"/>
                  </a:lnTo>
                  <a:lnTo>
                    <a:pt x="14660" y="99475"/>
                  </a:lnTo>
                  <a:lnTo>
                    <a:pt x="20524" y="105339"/>
                  </a:lnTo>
                  <a:lnTo>
                    <a:pt x="20524" y="105339"/>
                  </a:lnTo>
                  <a:lnTo>
                    <a:pt x="21367" y="106173"/>
                  </a:lnTo>
                  <a:lnTo>
                    <a:pt x="22201" y="106595"/>
                  </a:lnTo>
                  <a:lnTo>
                    <a:pt x="23456" y="107016"/>
                  </a:lnTo>
                  <a:lnTo>
                    <a:pt x="24505" y="107222"/>
                  </a:lnTo>
                  <a:lnTo>
                    <a:pt x="25554" y="107222"/>
                  </a:lnTo>
                  <a:lnTo>
                    <a:pt x="26603" y="106801"/>
                  </a:lnTo>
                  <a:lnTo>
                    <a:pt x="27644" y="106388"/>
                  </a:lnTo>
                  <a:lnTo>
                    <a:pt x="28693" y="105967"/>
                  </a:lnTo>
                  <a:lnTo>
                    <a:pt x="38538" y="98220"/>
                  </a:lnTo>
                  <a:lnTo>
                    <a:pt x="38538" y="98220"/>
                  </a:lnTo>
                  <a:lnTo>
                    <a:pt x="40842" y="99269"/>
                  </a:lnTo>
                  <a:lnTo>
                    <a:pt x="43147" y="100524"/>
                  </a:lnTo>
                  <a:lnTo>
                    <a:pt x="45657" y="101358"/>
                  </a:lnTo>
                  <a:lnTo>
                    <a:pt x="48168" y="102201"/>
                  </a:lnTo>
                  <a:lnTo>
                    <a:pt x="49638" y="114548"/>
                  </a:lnTo>
                  <a:lnTo>
                    <a:pt x="49638" y="114548"/>
                  </a:lnTo>
                  <a:lnTo>
                    <a:pt x="49845" y="115597"/>
                  </a:lnTo>
                  <a:lnTo>
                    <a:pt x="50266" y="116646"/>
                  </a:lnTo>
                  <a:lnTo>
                    <a:pt x="50894" y="117695"/>
                  </a:lnTo>
                  <a:lnTo>
                    <a:pt x="51728" y="118529"/>
                  </a:lnTo>
                  <a:lnTo>
                    <a:pt x="52570" y="119157"/>
                  </a:lnTo>
                  <a:lnTo>
                    <a:pt x="53611" y="119578"/>
                  </a:lnTo>
                  <a:lnTo>
                    <a:pt x="54660" y="120000"/>
                  </a:lnTo>
                  <a:lnTo>
                    <a:pt x="55709" y="120000"/>
                  </a:lnTo>
                  <a:lnTo>
                    <a:pt x="64084" y="120000"/>
                  </a:lnTo>
                  <a:lnTo>
                    <a:pt x="64084" y="120000"/>
                  </a:lnTo>
                  <a:lnTo>
                    <a:pt x="65133" y="120000"/>
                  </a:lnTo>
                  <a:lnTo>
                    <a:pt x="66388" y="119578"/>
                  </a:lnTo>
                  <a:lnTo>
                    <a:pt x="67222" y="119157"/>
                  </a:lnTo>
                  <a:lnTo>
                    <a:pt x="68271" y="118529"/>
                  </a:lnTo>
                  <a:lnTo>
                    <a:pt x="68899" y="117695"/>
                  </a:lnTo>
                  <a:lnTo>
                    <a:pt x="69527" y="116646"/>
                  </a:lnTo>
                  <a:lnTo>
                    <a:pt x="69948" y="115597"/>
                  </a:lnTo>
                  <a:lnTo>
                    <a:pt x="70154" y="114548"/>
                  </a:lnTo>
                  <a:lnTo>
                    <a:pt x="71625" y="102201"/>
                  </a:lnTo>
                  <a:lnTo>
                    <a:pt x="71625" y="102201"/>
                  </a:lnTo>
                  <a:lnTo>
                    <a:pt x="74135" y="101358"/>
                  </a:lnTo>
                  <a:lnTo>
                    <a:pt x="76646" y="100524"/>
                  </a:lnTo>
                  <a:lnTo>
                    <a:pt x="79165" y="99269"/>
                  </a:lnTo>
                  <a:lnTo>
                    <a:pt x="81470" y="98220"/>
                  </a:lnTo>
                  <a:lnTo>
                    <a:pt x="91306" y="105967"/>
                  </a:lnTo>
                  <a:lnTo>
                    <a:pt x="91306" y="105967"/>
                  </a:lnTo>
                  <a:lnTo>
                    <a:pt x="92149" y="106388"/>
                  </a:lnTo>
                  <a:lnTo>
                    <a:pt x="93190" y="106801"/>
                  </a:lnTo>
                  <a:lnTo>
                    <a:pt x="94239" y="107222"/>
                  </a:lnTo>
                  <a:lnTo>
                    <a:pt x="95494" y="107222"/>
                  </a:lnTo>
                  <a:lnTo>
                    <a:pt x="96543" y="107016"/>
                  </a:lnTo>
                  <a:lnTo>
                    <a:pt x="97592" y="106595"/>
                  </a:lnTo>
                  <a:lnTo>
                    <a:pt x="98641" y="106173"/>
                  </a:lnTo>
                  <a:lnTo>
                    <a:pt x="99475" y="105339"/>
                  </a:lnTo>
                  <a:lnTo>
                    <a:pt x="105339" y="99475"/>
                  </a:lnTo>
                  <a:lnTo>
                    <a:pt x="105339" y="99475"/>
                  </a:lnTo>
                  <a:lnTo>
                    <a:pt x="105967" y="98641"/>
                  </a:lnTo>
                  <a:lnTo>
                    <a:pt x="106595" y="97592"/>
                  </a:lnTo>
                  <a:lnTo>
                    <a:pt x="106809" y="96543"/>
                  </a:lnTo>
                  <a:lnTo>
                    <a:pt x="107016" y="95494"/>
                  </a:lnTo>
                  <a:lnTo>
                    <a:pt x="107016" y="94445"/>
                  </a:lnTo>
                  <a:lnTo>
                    <a:pt x="106809" y="93404"/>
                  </a:lnTo>
                  <a:lnTo>
                    <a:pt x="106388" y="92355"/>
                  </a:lnTo>
                  <a:lnTo>
                    <a:pt x="105760" y="91306"/>
                  </a:lnTo>
                  <a:lnTo>
                    <a:pt x="98013" y="81461"/>
                  </a:lnTo>
                  <a:lnTo>
                    <a:pt x="98013" y="81461"/>
                  </a:lnTo>
                  <a:lnTo>
                    <a:pt x="99269" y="79157"/>
                  </a:lnTo>
                  <a:lnTo>
                    <a:pt x="100318" y="76646"/>
                  </a:lnTo>
                  <a:lnTo>
                    <a:pt x="101358" y="74342"/>
                  </a:lnTo>
                  <a:lnTo>
                    <a:pt x="101986" y="71831"/>
                  </a:lnTo>
                  <a:lnTo>
                    <a:pt x="114557" y="70369"/>
                  </a:lnTo>
                  <a:lnTo>
                    <a:pt x="114557" y="70369"/>
                  </a:lnTo>
                  <a:lnTo>
                    <a:pt x="115597" y="70154"/>
                  </a:lnTo>
                  <a:lnTo>
                    <a:pt x="116646" y="69742"/>
                  </a:lnTo>
                  <a:lnTo>
                    <a:pt x="117489" y="69105"/>
                  </a:lnTo>
                  <a:lnTo>
                    <a:pt x="118323" y="68271"/>
                  </a:lnTo>
                  <a:lnTo>
                    <a:pt x="118950" y="67437"/>
                  </a:lnTo>
                  <a:lnTo>
                    <a:pt x="119578" y="66388"/>
                  </a:lnTo>
                  <a:lnTo>
                    <a:pt x="119793" y="65339"/>
                  </a:lnTo>
                  <a:lnTo>
                    <a:pt x="120000" y="64084"/>
                  </a:lnTo>
                  <a:lnTo>
                    <a:pt x="120000" y="55915"/>
                  </a:lnTo>
                  <a:lnTo>
                    <a:pt x="120000" y="55915"/>
                  </a:lnTo>
                  <a:lnTo>
                    <a:pt x="119793" y="54866"/>
                  </a:lnTo>
                  <a:lnTo>
                    <a:pt x="119578" y="53611"/>
                  </a:lnTo>
                  <a:lnTo>
                    <a:pt x="118950" y="52777"/>
                  </a:lnTo>
                  <a:lnTo>
                    <a:pt x="118323" y="51728"/>
                  </a:lnTo>
                  <a:lnTo>
                    <a:pt x="117489" y="51100"/>
                  </a:lnTo>
                  <a:lnTo>
                    <a:pt x="116646" y="50472"/>
                  </a:lnTo>
                  <a:lnTo>
                    <a:pt x="115597" y="50051"/>
                  </a:lnTo>
                  <a:lnTo>
                    <a:pt x="114557" y="49630"/>
                  </a:lnTo>
                  <a:lnTo>
                    <a:pt x="114557" y="49630"/>
                  </a:lnTo>
                  <a:close/>
                  <a:moveTo>
                    <a:pt x="73714" y="73929"/>
                  </a:moveTo>
                  <a:lnTo>
                    <a:pt x="73714" y="73929"/>
                  </a:lnTo>
                  <a:lnTo>
                    <a:pt x="72252" y="75184"/>
                  </a:lnTo>
                  <a:lnTo>
                    <a:pt x="70782" y="76440"/>
                  </a:lnTo>
                  <a:lnTo>
                    <a:pt x="69114" y="77274"/>
                  </a:lnTo>
                  <a:lnTo>
                    <a:pt x="67222" y="78116"/>
                  </a:lnTo>
                  <a:lnTo>
                    <a:pt x="65554" y="78744"/>
                  </a:lnTo>
                  <a:lnTo>
                    <a:pt x="63662" y="79157"/>
                  </a:lnTo>
                  <a:lnTo>
                    <a:pt x="61779" y="79372"/>
                  </a:lnTo>
                  <a:lnTo>
                    <a:pt x="59896" y="79578"/>
                  </a:lnTo>
                  <a:lnTo>
                    <a:pt x="58013" y="79372"/>
                  </a:lnTo>
                  <a:lnTo>
                    <a:pt x="56130" y="79157"/>
                  </a:lnTo>
                  <a:lnTo>
                    <a:pt x="54453" y="78744"/>
                  </a:lnTo>
                  <a:lnTo>
                    <a:pt x="52570" y="78116"/>
                  </a:lnTo>
                  <a:lnTo>
                    <a:pt x="50894" y="77274"/>
                  </a:lnTo>
                  <a:lnTo>
                    <a:pt x="49217" y="76440"/>
                  </a:lnTo>
                  <a:lnTo>
                    <a:pt x="47540" y="75184"/>
                  </a:lnTo>
                  <a:lnTo>
                    <a:pt x="46079" y="73929"/>
                  </a:lnTo>
                  <a:lnTo>
                    <a:pt x="46079" y="73929"/>
                  </a:lnTo>
                  <a:lnTo>
                    <a:pt x="44815" y="72459"/>
                  </a:lnTo>
                  <a:lnTo>
                    <a:pt x="43559" y="70782"/>
                  </a:lnTo>
                  <a:lnTo>
                    <a:pt x="42725" y="69105"/>
                  </a:lnTo>
                  <a:lnTo>
                    <a:pt x="41883" y="67437"/>
                  </a:lnTo>
                  <a:lnTo>
                    <a:pt x="41255" y="65546"/>
                  </a:lnTo>
                  <a:lnTo>
                    <a:pt x="40842" y="63662"/>
                  </a:lnTo>
                  <a:lnTo>
                    <a:pt x="40421" y="61986"/>
                  </a:lnTo>
                  <a:lnTo>
                    <a:pt x="40421" y="60103"/>
                  </a:lnTo>
                  <a:lnTo>
                    <a:pt x="40421" y="58220"/>
                  </a:lnTo>
                  <a:lnTo>
                    <a:pt x="40842" y="56337"/>
                  </a:lnTo>
                  <a:lnTo>
                    <a:pt x="41255" y="54453"/>
                  </a:lnTo>
                  <a:lnTo>
                    <a:pt x="41883" y="52777"/>
                  </a:lnTo>
                  <a:lnTo>
                    <a:pt x="42725" y="50894"/>
                  </a:lnTo>
                  <a:lnTo>
                    <a:pt x="43559" y="49217"/>
                  </a:lnTo>
                  <a:lnTo>
                    <a:pt x="44815" y="47747"/>
                  </a:lnTo>
                  <a:lnTo>
                    <a:pt x="46079" y="46285"/>
                  </a:lnTo>
                  <a:lnTo>
                    <a:pt x="46079" y="46285"/>
                  </a:lnTo>
                  <a:lnTo>
                    <a:pt x="47540" y="44815"/>
                  </a:lnTo>
                  <a:lnTo>
                    <a:pt x="49217" y="43774"/>
                  </a:lnTo>
                  <a:lnTo>
                    <a:pt x="50894" y="42725"/>
                  </a:lnTo>
                  <a:lnTo>
                    <a:pt x="52570" y="41883"/>
                  </a:lnTo>
                  <a:lnTo>
                    <a:pt x="54453" y="41255"/>
                  </a:lnTo>
                  <a:lnTo>
                    <a:pt x="56130" y="40842"/>
                  </a:lnTo>
                  <a:lnTo>
                    <a:pt x="58013" y="40627"/>
                  </a:lnTo>
                  <a:lnTo>
                    <a:pt x="59896" y="40421"/>
                  </a:lnTo>
                  <a:lnTo>
                    <a:pt x="61779" y="40627"/>
                  </a:lnTo>
                  <a:lnTo>
                    <a:pt x="63662" y="40842"/>
                  </a:lnTo>
                  <a:lnTo>
                    <a:pt x="65554" y="41255"/>
                  </a:lnTo>
                  <a:lnTo>
                    <a:pt x="67222" y="41883"/>
                  </a:lnTo>
                  <a:lnTo>
                    <a:pt x="69114" y="42725"/>
                  </a:lnTo>
                  <a:lnTo>
                    <a:pt x="70782" y="43774"/>
                  </a:lnTo>
                  <a:lnTo>
                    <a:pt x="72252" y="44815"/>
                  </a:lnTo>
                  <a:lnTo>
                    <a:pt x="73714" y="46285"/>
                  </a:lnTo>
                  <a:lnTo>
                    <a:pt x="73714" y="46285"/>
                  </a:lnTo>
                  <a:lnTo>
                    <a:pt x="75184" y="47747"/>
                  </a:lnTo>
                  <a:lnTo>
                    <a:pt x="76233" y="49217"/>
                  </a:lnTo>
                  <a:lnTo>
                    <a:pt x="77274" y="50894"/>
                  </a:lnTo>
                  <a:lnTo>
                    <a:pt x="78116" y="52777"/>
                  </a:lnTo>
                  <a:lnTo>
                    <a:pt x="78744" y="54453"/>
                  </a:lnTo>
                  <a:lnTo>
                    <a:pt x="79165" y="56337"/>
                  </a:lnTo>
                  <a:lnTo>
                    <a:pt x="79372" y="58220"/>
                  </a:lnTo>
                  <a:lnTo>
                    <a:pt x="79372" y="60103"/>
                  </a:lnTo>
                  <a:lnTo>
                    <a:pt x="79372" y="61986"/>
                  </a:lnTo>
                  <a:lnTo>
                    <a:pt x="79165" y="63662"/>
                  </a:lnTo>
                  <a:lnTo>
                    <a:pt x="78744" y="65546"/>
                  </a:lnTo>
                  <a:lnTo>
                    <a:pt x="78116" y="67437"/>
                  </a:lnTo>
                  <a:lnTo>
                    <a:pt x="77274" y="69105"/>
                  </a:lnTo>
                  <a:lnTo>
                    <a:pt x="76233" y="70782"/>
                  </a:lnTo>
                  <a:lnTo>
                    <a:pt x="75184" y="72459"/>
                  </a:lnTo>
                  <a:lnTo>
                    <a:pt x="73714" y="73929"/>
                  </a:lnTo>
                  <a:lnTo>
                    <a:pt x="73714" y="73929"/>
                  </a:lnTo>
                  <a:close/>
                </a:path>
              </a:pathLst>
            </a:custGeom>
            <a:grpFill/>
            <a:ln w="12175" cap="rnd" cmpd="sng">
              <a:solidFill>
                <a:schemeClr val="tx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1" i="0" u="none" strike="noStrike" cap="none" dirty="0">
                <a:solidFill>
                  <a:schemeClr val="tx1"/>
                </a:solidFill>
                <a:latin typeface="Arial"/>
                <a:ea typeface="Arial"/>
                <a:cs typeface="Arial"/>
                <a:sym typeface="Arial"/>
              </a:endParaRPr>
            </a:p>
          </p:txBody>
        </p:sp>
        <p:sp>
          <p:nvSpPr>
            <p:cNvPr id="232" name="Shape 232"/>
            <p:cNvSpPr/>
            <p:nvPr/>
          </p:nvSpPr>
          <p:spPr>
            <a:xfrm>
              <a:off x="5566575" y="3193575"/>
              <a:ext cx="198600" cy="198600"/>
            </a:xfrm>
            <a:custGeom>
              <a:avLst/>
              <a:gdLst/>
              <a:ahLst/>
              <a:cxnLst/>
              <a:rect l="0" t="0" r="0" b="0"/>
              <a:pathLst>
                <a:path w="120000" h="120000" fill="none" extrusionOk="0">
                  <a:moveTo>
                    <a:pt x="109678" y="32398"/>
                  </a:moveTo>
                  <a:lnTo>
                    <a:pt x="92754" y="36086"/>
                  </a:lnTo>
                  <a:lnTo>
                    <a:pt x="92754" y="36086"/>
                  </a:lnTo>
                  <a:lnTo>
                    <a:pt x="90910" y="33502"/>
                  </a:lnTo>
                  <a:lnTo>
                    <a:pt x="88704" y="31295"/>
                  </a:lnTo>
                  <a:lnTo>
                    <a:pt x="94597" y="14733"/>
                  </a:lnTo>
                  <a:lnTo>
                    <a:pt x="94597" y="14733"/>
                  </a:lnTo>
                  <a:lnTo>
                    <a:pt x="94960" y="13630"/>
                  </a:lnTo>
                  <a:lnTo>
                    <a:pt x="94960" y="12527"/>
                  </a:lnTo>
                  <a:lnTo>
                    <a:pt x="94597" y="10321"/>
                  </a:lnTo>
                  <a:lnTo>
                    <a:pt x="93116" y="8477"/>
                  </a:lnTo>
                  <a:lnTo>
                    <a:pt x="92391" y="7374"/>
                  </a:lnTo>
                  <a:lnTo>
                    <a:pt x="91650" y="7011"/>
                  </a:lnTo>
                  <a:lnTo>
                    <a:pt x="83913" y="2961"/>
                  </a:lnTo>
                  <a:lnTo>
                    <a:pt x="83913" y="2961"/>
                  </a:lnTo>
                  <a:lnTo>
                    <a:pt x="82810" y="2584"/>
                  </a:lnTo>
                  <a:lnTo>
                    <a:pt x="81707" y="2584"/>
                  </a:lnTo>
                  <a:lnTo>
                    <a:pt x="79501" y="2584"/>
                  </a:lnTo>
                  <a:lnTo>
                    <a:pt x="77295" y="3687"/>
                  </a:lnTo>
                  <a:lnTo>
                    <a:pt x="76554" y="4427"/>
                  </a:lnTo>
                  <a:lnTo>
                    <a:pt x="75829" y="5168"/>
                  </a:lnTo>
                  <a:lnTo>
                    <a:pt x="66248" y="19886"/>
                  </a:lnTo>
                  <a:lnTo>
                    <a:pt x="66248" y="19886"/>
                  </a:lnTo>
                  <a:lnTo>
                    <a:pt x="62939" y="19523"/>
                  </a:lnTo>
                  <a:lnTo>
                    <a:pt x="59992" y="19523"/>
                  </a:lnTo>
                  <a:lnTo>
                    <a:pt x="52633" y="3687"/>
                  </a:lnTo>
                  <a:lnTo>
                    <a:pt x="52633" y="3687"/>
                  </a:lnTo>
                  <a:lnTo>
                    <a:pt x="51907" y="2584"/>
                  </a:lnTo>
                  <a:lnTo>
                    <a:pt x="51167" y="1858"/>
                  </a:lnTo>
                  <a:lnTo>
                    <a:pt x="49323" y="755"/>
                  </a:lnTo>
                  <a:lnTo>
                    <a:pt x="47117" y="15"/>
                  </a:lnTo>
                  <a:lnTo>
                    <a:pt x="46014" y="15"/>
                  </a:lnTo>
                  <a:lnTo>
                    <a:pt x="44911" y="377"/>
                  </a:lnTo>
                  <a:lnTo>
                    <a:pt x="36811" y="2961"/>
                  </a:lnTo>
                  <a:lnTo>
                    <a:pt x="36811" y="2961"/>
                  </a:lnTo>
                  <a:lnTo>
                    <a:pt x="35708" y="3324"/>
                  </a:lnTo>
                  <a:lnTo>
                    <a:pt x="34605" y="4064"/>
                  </a:lnTo>
                  <a:lnTo>
                    <a:pt x="33124" y="5908"/>
                  </a:lnTo>
                  <a:lnTo>
                    <a:pt x="32398" y="8114"/>
                  </a:lnTo>
                  <a:lnTo>
                    <a:pt x="32398" y="9217"/>
                  </a:lnTo>
                  <a:lnTo>
                    <a:pt x="32398" y="10321"/>
                  </a:lnTo>
                  <a:lnTo>
                    <a:pt x="36071" y="27623"/>
                  </a:lnTo>
                  <a:lnTo>
                    <a:pt x="36071" y="27623"/>
                  </a:lnTo>
                  <a:lnTo>
                    <a:pt x="33502" y="29452"/>
                  </a:lnTo>
                  <a:lnTo>
                    <a:pt x="31295" y="31658"/>
                  </a:lnTo>
                  <a:lnTo>
                    <a:pt x="15096" y="25402"/>
                  </a:lnTo>
                  <a:lnTo>
                    <a:pt x="15096" y="25402"/>
                  </a:lnTo>
                  <a:lnTo>
                    <a:pt x="13993" y="25402"/>
                  </a:lnTo>
                  <a:lnTo>
                    <a:pt x="12527" y="25039"/>
                  </a:lnTo>
                  <a:lnTo>
                    <a:pt x="10306" y="25780"/>
                  </a:lnTo>
                  <a:lnTo>
                    <a:pt x="8477" y="26883"/>
                  </a:lnTo>
                  <a:lnTo>
                    <a:pt x="7737" y="27623"/>
                  </a:lnTo>
                  <a:lnTo>
                    <a:pt x="6996" y="28726"/>
                  </a:lnTo>
                  <a:lnTo>
                    <a:pt x="3324" y="36086"/>
                  </a:lnTo>
                  <a:lnTo>
                    <a:pt x="3324" y="36086"/>
                  </a:lnTo>
                  <a:lnTo>
                    <a:pt x="2946" y="37189"/>
                  </a:lnTo>
                  <a:lnTo>
                    <a:pt x="2584" y="38292"/>
                  </a:lnTo>
                  <a:lnTo>
                    <a:pt x="2946" y="40861"/>
                  </a:lnTo>
                  <a:lnTo>
                    <a:pt x="3687" y="42704"/>
                  </a:lnTo>
                  <a:lnTo>
                    <a:pt x="4427" y="43808"/>
                  </a:lnTo>
                  <a:lnTo>
                    <a:pt x="5530" y="44548"/>
                  </a:lnTo>
                  <a:lnTo>
                    <a:pt x="20249" y="54114"/>
                  </a:lnTo>
                  <a:lnTo>
                    <a:pt x="20249" y="54114"/>
                  </a:lnTo>
                  <a:lnTo>
                    <a:pt x="19886" y="57060"/>
                  </a:lnTo>
                  <a:lnTo>
                    <a:pt x="19508" y="60370"/>
                  </a:lnTo>
                  <a:lnTo>
                    <a:pt x="3687" y="67729"/>
                  </a:lnTo>
                  <a:lnTo>
                    <a:pt x="3687" y="67729"/>
                  </a:lnTo>
                  <a:lnTo>
                    <a:pt x="2946" y="68107"/>
                  </a:lnTo>
                  <a:lnTo>
                    <a:pt x="1843" y="68832"/>
                  </a:lnTo>
                  <a:lnTo>
                    <a:pt x="740" y="71038"/>
                  </a:lnTo>
                  <a:lnTo>
                    <a:pt x="0" y="73260"/>
                  </a:lnTo>
                  <a:lnTo>
                    <a:pt x="377" y="74363"/>
                  </a:lnTo>
                  <a:lnTo>
                    <a:pt x="377" y="75466"/>
                  </a:lnTo>
                  <a:lnTo>
                    <a:pt x="3324" y="83566"/>
                  </a:lnTo>
                  <a:lnTo>
                    <a:pt x="3324" y="83566"/>
                  </a:lnTo>
                  <a:lnTo>
                    <a:pt x="3687" y="84291"/>
                  </a:lnTo>
                  <a:lnTo>
                    <a:pt x="4427" y="85394"/>
                  </a:lnTo>
                  <a:lnTo>
                    <a:pt x="5893" y="86875"/>
                  </a:lnTo>
                  <a:lnTo>
                    <a:pt x="8099" y="87601"/>
                  </a:lnTo>
                  <a:lnTo>
                    <a:pt x="9202" y="87601"/>
                  </a:lnTo>
                  <a:lnTo>
                    <a:pt x="10306" y="87601"/>
                  </a:lnTo>
                  <a:lnTo>
                    <a:pt x="27608" y="83928"/>
                  </a:lnTo>
                  <a:lnTo>
                    <a:pt x="27608" y="83928"/>
                  </a:lnTo>
                  <a:lnTo>
                    <a:pt x="29452" y="86497"/>
                  </a:lnTo>
                  <a:lnTo>
                    <a:pt x="31658" y="88704"/>
                  </a:lnTo>
                  <a:lnTo>
                    <a:pt x="25765" y="105266"/>
                  </a:lnTo>
                  <a:lnTo>
                    <a:pt x="25765" y="105266"/>
                  </a:lnTo>
                  <a:lnTo>
                    <a:pt x="25402" y="106384"/>
                  </a:lnTo>
                  <a:lnTo>
                    <a:pt x="25402" y="107487"/>
                  </a:lnTo>
                  <a:lnTo>
                    <a:pt x="25765" y="109693"/>
                  </a:lnTo>
                  <a:lnTo>
                    <a:pt x="26868" y="111522"/>
                  </a:lnTo>
                  <a:lnTo>
                    <a:pt x="27971" y="112262"/>
                  </a:lnTo>
                  <a:lnTo>
                    <a:pt x="28711" y="113003"/>
                  </a:lnTo>
                  <a:lnTo>
                    <a:pt x="36448" y="116675"/>
                  </a:lnTo>
                  <a:lnTo>
                    <a:pt x="36448" y="116675"/>
                  </a:lnTo>
                  <a:lnTo>
                    <a:pt x="37551" y="117415"/>
                  </a:lnTo>
                  <a:lnTo>
                    <a:pt x="38655" y="117415"/>
                  </a:lnTo>
                  <a:lnTo>
                    <a:pt x="40861" y="117415"/>
                  </a:lnTo>
                  <a:lnTo>
                    <a:pt x="43067" y="116312"/>
                  </a:lnTo>
                  <a:lnTo>
                    <a:pt x="43808" y="115572"/>
                  </a:lnTo>
                  <a:lnTo>
                    <a:pt x="44533" y="114846"/>
                  </a:lnTo>
                  <a:lnTo>
                    <a:pt x="54114" y="100113"/>
                  </a:lnTo>
                  <a:lnTo>
                    <a:pt x="54114" y="100113"/>
                  </a:lnTo>
                  <a:lnTo>
                    <a:pt x="57423" y="100491"/>
                  </a:lnTo>
                  <a:lnTo>
                    <a:pt x="60370" y="100491"/>
                  </a:lnTo>
                  <a:lnTo>
                    <a:pt x="67729" y="116312"/>
                  </a:lnTo>
                  <a:lnTo>
                    <a:pt x="67729" y="116312"/>
                  </a:lnTo>
                  <a:lnTo>
                    <a:pt x="68469" y="117415"/>
                  </a:lnTo>
                  <a:lnTo>
                    <a:pt x="69195" y="118156"/>
                  </a:lnTo>
                  <a:lnTo>
                    <a:pt x="71038" y="119259"/>
                  </a:lnTo>
                  <a:lnTo>
                    <a:pt x="73245" y="120000"/>
                  </a:lnTo>
                  <a:lnTo>
                    <a:pt x="74348" y="120000"/>
                  </a:lnTo>
                  <a:lnTo>
                    <a:pt x="75451" y="119622"/>
                  </a:lnTo>
                  <a:lnTo>
                    <a:pt x="83551" y="117053"/>
                  </a:lnTo>
                  <a:lnTo>
                    <a:pt x="83551" y="117053"/>
                  </a:lnTo>
                  <a:lnTo>
                    <a:pt x="84654" y="116675"/>
                  </a:lnTo>
                  <a:lnTo>
                    <a:pt x="85394" y="115950"/>
                  </a:lnTo>
                  <a:lnTo>
                    <a:pt x="86860" y="114106"/>
                  </a:lnTo>
                  <a:lnTo>
                    <a:pt x="87963" y="111900"/>
                  </a:lnTo>
                  <a:lnTo>
                    <a:pt x="87963" y="110797"/>
                  </a:lnTo>
                  <a:lnTo>
                    <a:pt x="87963" y="109693"/>
                  </a:lnTo>
                  <a:lnTo>
                    <a:pt x="84291" y="92391"/>
                  </a:lnTo>
                  <a:lnTo>
                    <a:pt x="84291" y="92391"/>
                  </a:lnTo>
                  <a:lnTo>
                    <a:pt x="86497" y="90547"/>
                  </a:lnTo>
                  <a:lnTo>
                    <a:pt x="89066" y="88341"/>
                  </a:lnTo>
                  <a:lnTo>
                    <a:pt x="105266" y="94597"/>
                  </a:lnTo>
                  <a:lnTo>
                    <a:pt x="105266" y="94597"/>
                  </a:lnTo>
                  <a:lnTo>
                    <a:pt x="106369" y="94597"/>
                  </a:lnTo>
                  <a:lnTo>
                    <a:pt x="107472" y="94975"/>
                  </a:lnTo>
                  <a:lnTo>
                    <a:pt x="109678" y="94234"/>
                  </a:lnTo>
                  <a:lnTo>
                    <a:pt x="111885" y="93131"/>
                  </a:lnTo>
                  <a:lnTo>
                    <a:pt x="112625" y="92391"/>
                  </a:lnTo>
                  <a:lnTo>
                    <a:pt x="113366" y="91288"/>
                  </a:lnTo>
                  <a:lnTo>
                    <a:pt x="117038" y="83566"/>
                  </a:lnTo>
                  <a:lnTo>
                    <a:pt x="117038" y="83566"/>
                  </a:lnTo>
                  <a:lnTo>
                    <a:pt x="117415" y="82825"/>
                  </a:lnTo>
                  <a:lnTo>
                    <a:pt x="117778" y="81344"/>
                  </a:lnTo>
                  <a:lnTo>
                    <a:pt x="117415" y="79138"/>
                  </a:lnTo>
                  <a:lnTo>
                    <a:pt x="116312" y="77295"/>
                  </a:lnTo>
                  <a:lnTo>
                    <a:pt x="115572" y="76191"/>
                  </a:lnTo>
                  <a:lnTo>
                    <a:pt x="114831" y="75466"/>
                  </a:lnTo>
                  <a:lnTo>
                    <a:pt x="100113" y="65885"/>
                  </a:lnTo>
                  <a:lnTo>
                    <a:pt x="100113" y="65885"/>
                  </a:lnTo>
                  <a:lnTo>
                    <a:pt x="100476" y="62954"/>
                  </a:lnTo>
                  <a:lnTo>
                    <a:pt x="100476" y="59629"/>
                  </a:lnTo>
                  <a:lnTo>
                    <a:pt x="116312" y="52270"/>
                  </a:lnTo>
                  <a:lnTo>
                    <a:pt x="116312" y="52270"/>
                  </a:lnTo>
                  <a:lnTo>
                    <a:pt x="117415" y="51907"/>
                  </a:lnTo>
                  <a:lnTo>
                    <a:pt x="118519" y="51167"/>
                  </a:lnTo>
                  <a:lnTo>
                    <a:pt x="119622" y="48961"/>
                  </a:lnTo>
                  <a:lnTo>
                    <a:pt x="119984" y="46754"/>
                  </a:lnTo>
                  <a:lnTo>
                    <a:pt x="119984" y="45651"/>
                  </a:lnTo>
                  <a:lnTo>
                    <a:pt x="119984" y="44548"/>
                  </a:lnTo>
                  <a:lnTo>
                    <a:pt x="117038" y="36448"/>
                  </a:lnTo>
                  <a:lnTo>
                    <a:pt x="117038" y="36448"/>
                  </a:lnTo>
                  <a:lnTo>
                    <a:pt x="116675" y="35345"/>
                  </a:lnTo>
                  <a:lnTo>
                    <a:pt x="115935" y="34605"/>
                  </a:lnTo>
                  <a:lnTo>
                    <a:pt x="114106" y="33139"/>
                  </a:lnTo>
                  <a:lnTo>
                    <a:pt x="112262" y="32398"/>
                  </a:lnTo>
                  <a:lnTo>
                    <a:pt x="111159" y="32398"/>
                  </a:lnTo>
                  <a:lnTo>
                    <a:pt x="109678" y="32398"/>
                  </a:lnTo>
                  <a:lnTo>
                    <a:pt x="109678" y="32398"/>
                  </a:lnTo>
                  <a:close/>
                  <a:moveTo>
                    <a:pt x="82810" y="71416"/>
                  </a:moveTo>
                  <a:lnTo>
                    <a:pt x="82810" y="71416"/>
                  </a:lnTo>
                  <a:lnTo>
                    <a:pt x="81344" y="73622"/>
                  </a:lnTo>
                  <a:lnTo>
                    <a:pt x="79879" y="75466"/>
                  </a:lnTo>
                  <a:lnTo>
                    <a:pt x="78398" y="77672"/>
                  </a:lnTo>
                  <a:lnTo>
                    <a:pt x="76554" y="79138"/>
                  </a:lnTo>
                  <a:lnTo>
                    <a:pt x="74726" y="80619"/>
                  </a:lnTo>
                  <a:lnTo>
                    <a:pt x="72504" y="82085"/>
                  </a:lnTo>
                  <a:lnTo>
                    <a:pt x="70298" y="83188"/>
                  </a:lnTo>
                  <a:lnTo>
                    <a:pt x="68092" y="83928"/>
                  </a:lnTo>
                  <a:lnTo>
                    <a:pt x="65885" y="84669"/>
                  </a:lnTo>
                  <a:lnTo>
                    <a:pt x="63316" y="85032"/>
                  </a:lnTo>
                  <a:lnTo>
                    <a:pt x="61095" y="85394"/>
                  </a:lnTo>
                  <a:lnTo>
                    <a:pt x="58526" y="85032"/>
                  </a:lnTo>
                  <a:lnTo>
                    <a:pt x="55942" y="85032"/>
                  </a:lnTo>
                  <a:lnTo>
                    <a:pt x="53736" y="84291"/>
                  </a:lnTo>
                  <a:lnTo>
                    <a:pt x="51167" y="83566"/>
                  </a:lnTo>
                  <a:lnTo>
                    <a:pt x="48961" y="82448"/>
                  </a:lnTo>
                  <a:lnTo>
                    <a:pt x="48961" y="82448"/>
                  </a:lnTo>
                  <a:lnTo>
                    <a:pt x="46754" y="81344"/>
                  </a:lnTo>
                  <a:lnTo>
                    <a:pt x="44533" y="79879"/>
                  </a:lnTo>
                  <a:lnTo>
                    <a:pt x="42704" y="78035"/>
                  </a:lnTo>
                  <a:lnTo>
                    <a:pt x="40861" y="76569"/>
                  </a:lnTo>
                  <a:lnTo>
                    <a:pt x="39380" y="74363"/>
                  </a:lnTo>
                  <a:lnTo>
                    <a:pt x="38277" y="72519"/>
                  </a:lnTo>
                  <a:lnTo>
                    <a:pt x="37174" y="70313"/>
                  </a:lnTo>
                  <a:lnTo>
                    <a:pt x="36071" y="68107"/>
                  </a:lnTo>
                  <a:lnTo>
                    <a:pt x="35708" y="65523"/>
                  </a:lnTo>
                  <a:lnTo>
                    <a:pt x="34967" y="63316"/>
                  </a:lnTo>
                  <a:lnTo>
                    <a:pt x="34967" y="60748"/>
                  </a:lnTo>
                  <a:lnTo>
                    <a:pt x="34967" y="58526"/>
                  </a:lnTo>
                  <a:lnTo>
                    <a:pt x="35345" y="55957"/>
                  </a:lnTo>
                  <a:lnTo>
                    <a:pt x="35708" y="53373"/>
                  </a:lnTo>
                  <a:lnTo>
                    <a:pt x="36448" y="51167"/>
                  </a:lnTo>
                  <a:lnTo>
                    <a:pt x="37551" y="48598"/>
                  </a:lnTo>
                  <a:lnTo>
                    <a:pt x="37551" y="48598"/>
                  </a:lnTo>
                  <a:lnTo>
                    <a:pt x="39017" y="46392"/>
                  </a:lnTo>
                  <a:lnTo>
                    <a:pt x="40498" y="44548"/>
                  </a:lnTo>
                  <a:lnTo>
                    <a:pt x="41964" y="42342"/>
                  </a:lnTo>
                  <a:lnTo>
                    <a:pt x="43808" y="40861"/>
                  </a:lnTo>
                  <a:lnTo>
                    <a:pt x="45636" y="39395"/>
                  </a:lnTo>
                  <a:lnTo>
                    <a:pt x="47857" y="37914"/>
                  </a:lnTo>
                  <a:lnTo>
                    <a:pt x="50064" y="36811"/>
                  </a:lnTo>
                  <a:lnTo>
                    <a:pt x="52270" y="36086"/>
                  </a:lnTo>
                  <a:lnTo>
                    <a:pt x="54476" y="35345"/>
                  </a:lnTo>
                  <a:lnTo>
                    <a:pt x="57045" y="34982"/>
                  </a:lnTo>
                  <a:lnTo>
                    <a:pt x="59267" y="34605"/>
                  </a:lnTo>
                  <a:lnTo>
                    <a:pt x="61836" y="34982"/>
                  </a:lnTo>
                  <a:lnTo>
                    <a:pt x="64420" y="34982"/>
                  </a:lnTo>
                  <a:lnTo>
                    <a:pt x="66626" y="35708"/>
                  </a:lnTo>
                  <a:lnTo>
                    <a:pt x="69195" y="36448"/>
                  </a:lnTo>
                  <a:lnTo>
                    <a:pt x="71401" y="37551"/>
                  </a:lnTo>
                  <a:lnTo>
                    <a:pt x="71401" y="37551"/>
                  </a:lnTo>
                  <a:lnTo>
                    <a:pt x="73607" y="38655"/>
                  </a:lnTo>
                  <a:lnTo>
                    <a:pt x="75829" y="40136"/>
                  </a:lnTo>
                  <a:lnTo>
                    <a:pt x="77657" y="41964"/>
                  </a:lnTo>
                  <a:lnTo>
                    <a:pt x="79501" y="43445"/>
                  </a:lnTo>
                  <a:lnTo>
                    <a:pt x="80982" y="45651"/>
                  </a:lnTo>
                  <a:lnTo>
                    <a:pt x="82085" y="47495"/>
                  </a:lnTo>
                  <a:lnTo>
                    <a:pt x="83188" y="49701"/>
                  </a:lnTo>
                  <a:lnTo>
                    <a:pt x="84291" y="51907"/>
                  </a:lnTo>
                  <a:lnTo>
                    <a:pt x="84654" y="54476"/>
                  </a:lnTo>
                  <a:lnTo>
                    <a:pt x="85017" y="56698"/>
                  </a:lnTo>
                  <a:lnTo>
                    <a:pt x="85394" y="59267"/>
                  </a:lnTo>
                  <a:lnTo>
                    <a:pt x="85394" y="61473"/>
                  </a:lnTo>
                  <a:lnTo>
                    <a:pt x="85017" y="64057"/>
                  </a:lnTo>
                  <a:lnTo>
                    <a:pt x="84654" y="66626"/>
                  </a:lnTo>
                  <a:lnTo>
                    <a:pt x="83913" y="68832"/>
                  </a:lnTo>
                  <a:lnTo>
                    <a:pt x="82810" y="71416"/>
                  </a:lnTo>
                  <a:lnTo>
                    <a:pt x="82810" y="71416"/>
                  </a:lnTo>
                  <a:close/>
                </a:path>
              </a:pathLst>
            </a:custGeom>
            <a:grpFill/>
            <a:ln w="12175" cap="rnd" cmpd="sng">
              <a:solidFill>
                <a:schemeClr val="tx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1" i="0" u="none" strike="noStrike" cap="none" dirty="0">
                <a:solidFill>
                  <a:schemeClr val="tx1"/>
                </a:solidFill>
                <a:latin typeface="Arial"/>
                <a:ea typeface="Arial"/>
                <a:cs typeface="Arial"/>
                <a:sym typeface="Arial"/>
              </a:endParaRPr>
            </a:p>
          </p:txBody>
        </p:sp>
      </p:grpSp>
      <p:sp>
        <p:nvSpPr>
          <p:cNvPr id="6" name="5 CuadroTexto"/>
          <p:cNvSpPr txBox="1"/>
          <p:nvPr/>
        </p:nvSpPr>
        <p:spPr>
          <a:xfrm>
            <a:off x="323528" y="568309"/>
            <a:ext cx="1941557" cy="400110"/>
          </a:xfrm>
          <a:prstGeom prst="rect">
            <a:avLst/>
          </a:prstGeom>
          <a:noFill/>
        </p:spPr>
        <p:txBody>
          <a:bodyPr wrap="none" rtlCol="0">
            <a:spAutoFit/>
          </a:bodyPr>
          <a:lstStyle/>
          <a:p>
            <a:r>
              <a:rPr lang="es-ES" sz="2000" b="1" dirty="0">
                <a:latin typeface="Times New Roman" panose="02020603050405020304" pitchFamily="18" charset="0"/>
                <a:cs typeface="Times New Roman" panose="02020603050405020304" pitchFamily="18" charset="0"/>
              </a:rPr>
              <a:t>EVALUACIÓN</a:t>
            </a:r>
          </a:p>
        </p:txBody>
      </p:sp>
    </p:spTree>
    <p:extLst>
      <p:ext uri="{BB962C8B-B14F-4D97-AF65-F5344CB8AC3E}">
        <p14:creationId xmlns:p14="http://schemas.microsoft.com/office/powerpoint/2010/main" val="4071663283"/>
      </p:ext>
    </p:extLst>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555776" y="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29" name="Shape 229"/>
          <p:cNvSpPr txBox="1">
            <a:spLocks noGrp="1"/>
          </p:cNvSpPr>
          <p:nvPr>
            <p:ph type="title"/>
          </p:nvPr>
        </p:nvSpPr>
        <p:spPr>
          <a:xfrm>
            <a:off x="2814423" y="363911"/>
            <a:ext cx="3647999" cy="3647999"/>
          </a:xfrm>
          <a:prstGeom prst="rect">
            <a:avLst/>
          </a:prstGeom>
          <a:noFill/>
          <a:ln>
            <a:noFill/>
          </a:ln>
        </p:spPr>
        <p:txBody>
          <a:bodyPr lIns="91425" tIns="91425" rIns="91425" bIns="91425" anchor="b" anchorCtr="0">
            <a:noAutofit/>
          </a:bodyPr>
          <a:lstStyle/>
          <a:p>
            <a:pPr marL="285750" indent="-285750"/>
            <a:r>
              <a:rPr lang="es-ES_tradnl" sz="2000" dirty="0">
                <a:solidFill>
                  <a:schemeClr val="bg1"/>
                </a:solidFill>
              </a:rPr>
              <a:t>- Test realizados por la herramienta</a:t>
            </a:r>
            <a:br>
              <a:rPr lang="es-ES_tradnl" sz="2000" dirty="0">
                <a:solidFill>
                  <a:schemeClr val="bg1"/>
                </a:solidFill>
              </a:rPr>
            </a:br>
            <a:r>
              <a:rPr lang="es-ES_tradnl" sz="2000" dirty="0">
                <a:solidFill>
                  <a:schemeClr val="bg1"/>
                </a:solidFill>
              </a:rPr>
              <a:t> </a:t>
            </a:r>
            <a:br>
              <a:rPr lang="es-ES_tradnl" sz="2000" dirty="0">
                <a:solidFill>
                  <a:schemeClr val="bg1"/>
                </a:solidFill>
              </a:rPr>
            </a:br>
            <a:r>
              <a:rPr lang="es-ES_tradnl" sz="2000" dirty="0">
                <a:solidFill>
                  <a:schemeClr val="bg1"/>
                </a:solidFill>
              </a:rPr>
              <a:t>- Interfaz gráfica de pruebas</a:t>
            </a:r>
            <a:br>
              <a:rPr lang="es-ES_tradnl" sz="2000" dirty="0">
                <a:solidFill>
                  <a:schemeClr val="bg1"/>
                </a:solidFill>
              </a:rPr>
            </a:br>
            <a:br>
              <a:rPr lang="es-ES_tradnl" sz="2000" dirty="0">
                <a:solidFill>
                  <a:schemeClr val="bg1"/>
                </a:solidFill>
              </a:rPr>
            </a:br>
            <a:r>
              <a:rPr lang="es-ES_tradnl" sz="2000" dirty="0">
                <a:solidFill>
                  <a:schemeClr val="bg1"/>
                </a:solidFill>
              </a:rPr>
              <a:t>- Tipo de código</a:t>
            </a:r>
            <a:br>
              <a:rPr lang="es-ES_tradnl" sz="2000" dirty="0">
                <a:solidFill>
                  <a:schemeClr val="bg1"/>
                </a:solidFill>
              </a:rPr>
            </a:br>
            <a:r>
              <a:rPr lang="es-ES_tradnl" sz="2000" dirty="0">
                <a:solidFill>
                  <a:schemeClr val="bg1"/>
                </a:solidFill>
              </a:rPr>
              <a:t> </a:t>
            </a:r>
            <a:br>
              <a:rPr lang="es-ES_tradnl" sz="2000" dirty="0">
                <a:solidFill>
                  <a:schemeClr val="bg1"/>
                </a:solidFill>
              </a:rPr>
            </a:br>
            <a:r>
              <a:rPr lang="es-ES_tradnl" sz="2000" dirty="0">
                <a:solidFill>
                  <a:schemeClr val="bg1"/>
                </a:solidFill>
              </a:rPr>
              <a:t>- Soporte técnico</a:t>
            </a:r>
            <a:br>
              <a:rPr lang="es-ES_tradnl" sz="2000" dirty="0">
                <a:solidFill>
                  <a:schemeClr val="bg1"/>
                </a:solidFill>
              </a:rPr>
            </a:br>
            <a:endParaRPr sz="2000" dirty="0"/>
          </a:p>
        </p:txBody>
      </p:sp>
      <p:grpSp>
        <p:nvGrpSpPr>
          <p:cNvPr id="2" name="Shape 230"/>
          <p:cNvGrpSpPr/>
          <p:nvPr/>
        </p:nvGrpSpPr>
        <p:grpSpPr>
          <a:xfrm>
            <a:off x="6948264" y="239603"/>
            <a:ext cx="1632305" cy="1235721"/>
            <a:chOff x="5247525" y="3007275"/>
            <a:chExt cx="517650" cy="384900"/>
          </a:xfrm>
        </p:grpSpPr>
        <p:sp>
          <p:nvSpPr>
            <p:cNvPr id="231" name="Shape 231"/>
            <p:cNvSpPr/>
            <p:nvPr/>
          </p:nvSpPr>
          <p:spPr>
            <a:xfrm>
              <a:off x="5247525" y="3007275"/>
              <a:ext cx="348900" cy="348900"/>
            </a:xfrm>
            <a:custGeom>
              <a:avLst/>
              <a:gdLst/>
              <a:ahLst/>
              <a:cxnLst/>
              <a:rect l="0" t="0" r="0" b="0"/>
              <a:pathLst>
                <a:path w="120000" h="120000" fill="none" extrusionOk="0">
                  <a:moveTo>
                    <a:pt x="114557" y="49630"/>
                  </a:moveTo>
                  <a:lnTo>
                    <a:pt x="101986" y="48374"/>
                  </a:lnTo>
                  <a:lnTo>
                    <a:pt x="101986" y="48374"/>
                  </a:lnTo>
                  <a:lnTo>
                    <a:pt x="101358" y="45864"/>
                  </a:lnTo>
                  <a:lnTo>
                    <a:pt x="100318" y="43353"/>
                  </a:lnTo>
                  <a:lnTo>
                    <a:pt x="99269" y="40842"/>
                  </a:lnTo>
                  <a:lnTo>
                    <a:pt x="98013" y="38538"/>
                  </a:lnTo>
                  <a:lnTo>
                    <a:pt x="105760" y="28693"/>
                  </a:lnTo>
                  <a:lnTo>
                    <a:pt x="105760" y="28693"/>
                  </a:lnTo>
                  <a:lnTo>
                    <a:pt x="106388" y="27858"/>
                  </a:lnTo>
                  <a:lnTo>
                    <a:pt x="106809" y="26809"/>
                  </a:lnTo>
                  <a:lnTo>
                    <a:pt x="107016" y="25760"/>
                  </a:lnTo>
                  <a:lnTo>
                    <a:pt x="107016" y="24505"/>
                  </a:lnTo>
                  <a:lnTo>
                    <a:pt x="106809" y="23456"/>
                  </a:lnTo>
                  <a:lnTo>
                    <a:pt x="106595" y="22407"/>
                  </a:lnTo>
                  <a:lnTo>
                    <a:pt x="105967" y="21367"/>
                  </a:lnTo>
                  <a:lnTo>
                    <a:pt x="105339" y="20524"/>
                  </a:lnTo>
                  <a:lnTo>
                    <a:pt x="99475" y="14660"/>
                  </a:lnTo>
                  <a:lnTo>
                    <a:pt x="99475" y="14660"/>
                  </a:lnTo>
                  <a:lnTo>
                    <a:pt x="98641" y="14032"/>
                  </a:lnTo>
                  <a:lnTo>
                    <a:pt x="97592" y="13404"/>
                  </a:lnTo>
                  <a:lnTo>
                    <a:pt x="96543" y="12983"/>
                  </a:lnTo>
                  <a:lnTo>
                    <a:pt x="95494" y="12983"/>
                  </a:lnTo>
                  <a:lnTo>
                    <a:pt x="94239" y="12983"/>
                  </a:lnTo>
                  <a:lnTo>
                    <a:pt x="93190" y="13198"/>
                  </a:lnTo>
                  <a:lnTo>
                    <a:pt x="92149" y="13611"/>
                  </a:lnTo>
                  <a:lnTo>
                    <a:pt x="91306" y="14239"/>
                  </a:lnTo>
                  <a:lnTo>
                    <a:pt x="81470" y="21994"/>
                  </a:lnTo>
                  <a:lnTo>
                    <a:pt x="81470" y="21994"/>
                  </a:lnTo>
                  <a:lnTo>
                    <a:pt x="79165" y="20730"/>
                  </a:lnTo>
                  <a:lnTo>
                    <a:pt x="76646" y="19690"/>
                  </a:lnTo>
                  <a:lnTo>
                    <a:pt x="74135" y="18641"/>
                  </a:lnTo>
                  <a:lnTo>
                    <a:pt x="71625" y="17798"/>
                  </a:lnTo>
                  <a:lnTo>
                    <a:pt x="70154" y="5451"/>
                  </a:lnTo>
                  <a:lnTo>
                    <a:pt x="70154" y="5451"/>
                  </a:lnTo>
                  <a:lnTo>
                    <a:pt x="69948" y="4402"/>
                  </a:lnTo>
                  <a:lnTo>
                    <a:pt x="69527" y="3353"/>
                  </a:lnTo>
                  <a:lnTo>
                    <a:pt x="68899" y="2519"/>
                  </a:lnTo>
                  <a:lnTo>
                    <a:pt x="68271" y="1676"/>
                  </a:lnTo>
                  <a:lnTo>
                    <a:pt x="67222" y="1049"/>
                  </a:lnTo>
                  <a:lnTo>
                    <a:pt x="66388" y="421"/>
                  </a:lnTo>
                  <a:lnTo>
                    <a:pt x="65133" y="214"/>
                  </a:lnTo>
                  <a:lnTo>
                    <a:pt x="64084" y="0"/>
                  </a:lnTo>
                  <a:lnTo>
                    <a:pt x="55709" y="0"/>
                  </a:lnTo>
                  <a:lnTo>
                    <a:pt x="55709" y="0"/>
                  </a:lnTo>
                  <a:lnTo>
                    <a:pt x="54660" y="214"/>
                  </a:lnTo>
                  <a:lnTo>
                    <a:pt x="53611" y="421"/>
                  </a:lnTo>
                  <a:lnTo>
                    <a:pt x="52570" y="1049"/>
                  </a:lnTo>
                  <a:lnTo>
                    <a:pt x="51728" y="1676"/>
                  </a:lnTo>
                  <a:lnTo>
                    <a:pt x="50894" y="2519"/>
                  </a:lnTo>
                  <a:lnTo>
                    <a:pt x="50266" y="3353"/>
                  </a:lnTo>
                  <a:lnTo>
                    <a:pt x="49845" y="4402"/>
                  </a:lnTo>
                  <a:lnTo>
                    <a:pt x="49638" y="5451"/>
                  </a:lnTo>
                  <a:lnTo>
                    <a:pt x="48168" y="17798"/>
                  </a:lnTo>
                  <a:lnTo>
                    <a:pt x="48168" y="17798"/>
                  </a:lnTo>
                  <a:lnTo>
                    <a:pt x="45657" y="18641"/>
                  </a:lnTo>
                  <a:lnTo>
                    <a:pt x="43147" y="19690"/>
                  </a:lnTo>
                  <a:lnTo>
                    <a:pt x="40842" y="20730"/>
                  </a:lnTo>
                  <a:lnTo>
                    <a:pt x="38538" y="21994"/>
                  </a:lnTo>
                  <a:lnTo>
                    <a:pt x="28693" y="14239"/>
                  </a:lnTo>
                  <a:lnTo>
                    <a:pt x="28693" y="14239"/>
                  </a:lnTo>
                  <a:lnTo>
                    <a:pt x="27644" y="13611"/>
                  </a:lnTo>
                  <a:lnTo>
                    <a:pt x="26603" y="13198"/>
                  </a:lnTo>
                  <a:lnTo>
                    <a:pt x="25554" y="12983"/>
                  </a:lnTo>
                  <a:lnTo>
                    <a:pt x="24505" y="12983"/>
                  </a:lnTo>
                  <a:lnTo>
                    <a:pt x="23456" y="12983"/>
                  </a:lnTo>
                  <a:lnTo>
                    <a:pt x="22201" y="13404"/>
                  </a:lnTo>
                  <a:lnTo>
                    <a:pt x="21367" y="14032"/>
                  </a:lnTo>
                  <a:lnTo>
                    <a:pt x="20524" y="14660"/>
                  </a:lnTo>
                  <a:lnTo>
                    <a:pt x="14660" y="20524"/>
                  </a:lnTo>
                  <a:lnTo>
                    <a:pt x="14660" y="20524"/>
                  </a:lnTo>
                  <a:lnTo>
                    <a:pt x="13826" y="21367"/>
                  </a:lnTo>
                  <a:lnTo>
                    <a:pt x="13404" y="22407"/>
                  </a:lnTo>
                  <a:lnTo>
                    <a:pt x="12992" y="23456"/>
                  </a:lnTo>
                  <a:lnTo>
                    <a:pt x="12777" y="24505"/>
                  </a:lnTo>
                  <a:lnTo>
                    <a:pt x="12777" y="25760"/>
                  </a:lnTo>
                  <a:lnTo>
                    <a:pt x="12992" y="26809"/>
                  </a:lnTo>
                  <a:lnTo>
                    <a:pt x="13404" y="27858"/>
                  </a:lnTo>
                  <a:lnTo>
                    <a:pt x="14032" y="28693"/>
                  </a:lnTo>
                  <a:lnTo>
                    <a:pt x="21779" y="38538"/>
                  </a:lnTo>
                  <a:lnTo>
                    <a:pt x="21779" y="38538"/>
                  </a:lnTo>
                  <a:lnTo>
                    <a:pt x="20524" y="40842"/>
                  </a:lnTo>
                  <a:lnTo>
                    <a:pt x="19484" y="43353"/>
                  </a:lnTo>
                  <a:lnTo>
                    <a:pt x="18641" y="45864"/>
                  </a:lnTo>
                  <a:lnTo>
                    <a:pt x="17807" y="48374"/>
                  </a:lnTo>
                  <a:lnTo>
                    <a:pt x="5451" y="49630"/>
                  </a:lnTo>
                  <a:lnTo>
                    <a:pt x="5451" y="49630"/>
                  </a:lnTo>
                  <a:lnTo>
                    <a:pt x="4402" y="50051"/>
                  </a:lnTo>
                  <a:lnTo>
                    <a:pt x="3353" y="50472"/>
                  </a:lnTo>
                  <a:lnTo>
                    <a:pt x="2304" y="51100"/>
                  </a:lnTo>
                  <a:lnTo>
                    <a:pt x="1470" y="51728"/>
                  </a:lnTo>
                  <a:lnTo>
                    <a:pt x="842" y="52777"/>
                  </a:lnTo>
                  <a:lnTo>
                    <a:pt x="421" y="53611"/>
                  </a:lnTo>
                  <a:lnTo>
                    <a:pt x="8" y="54866"/>
                  </a:lnTo>
                  <a:lnTo>
                    <a:pt x="8" y="55915"/>
                  </a:lnTo>
                  <a:lnTo>
                    <a:pt x="8" y="64084"/>
                  </a:lnTo>
                  <a:lnTo>
                    <a:pt x="8" y="64084"/>
                  </a:lnTo>
                  <a:lnTo>
                    <a:pt x="8" y="65339"/>
                  </a:lnTo>
                  <a:lnTo>
                    <a:pt x="421" y="66388"/>
                  </a:lnTo>
                  <a:lnTo>
                    <a:pt x="842" y="67437"/>
                  </a:lnTo>
                  <a:lnTo>
                    <a:pt x="1470" y="68271"/>
                  </a:lnTo>
                  <a:lnTo>
                    <a:pt x="2304" y="69105"/>
                  </a:lnTo>
                  <a:lnTo>
                    <a:pt x="3353" y="69742"/>
                  </a:lnTo>
                  <a:lnTo>
                    <a:pt x="4402" y="70154"/>
                  </a:lnTo>
                  <a:lnTo>
                    <a:pt x="5451" y="70369"/>
                  </a:lnTo>
                  <a:lnTo>
                    <a:pt x="17807" y="71831"/>
                  </a:lnTo>
                  <a:lnTo>
                    <a:pt x="17807" y="71831"/>
                  </a:lnTo>
                  <a:lnTo>
                    <a:pt x="18641" y="74342"/>
                  </a:lnTo>
                  <a:lnTo>
                    <a:pt x="19484" y="76646"/>
                  </a:lnTo>
                  <a:lnTo>
                    <a:pt x="20524" y="79157"/>
                  </a:lnTo>
                  <a:lnTo>
                    <a:pt x="21779" y="81461"/>
                  </a:lnTo>
                  <a:lnTo>
                    <a:pt x="14032" y="91306"/>
                  </a:lnTo>
                  <a:lnTo>
                    <a:pt x="14032" y="91306"/>
                  </a:lnTo>
                  <a:lnTo>
                    <a:pt x="13404" y="92355"/>
                  </a:lnTo>
                  <a:lnTo>
                    <a:pt x="12992" y="93404"/>
                  </a:lnTo>
                  <a:lnTo>
                    <a:pt x="12777" y="94445"/>
                  </a:lnTo>
                  <a:lnTo>
                    <a:pt x="12777" y="95494"/>
                  </a:lnTo>
                  <a:lnTo>
                    <a:pt x="12992" y="96543"/>
                  </a:lnTo>
                  <a:lnTo>
                    <a:pt x="13404" y="97592"/>
                  </a:lnTo>
                  <a:lnTo>
                    <a:pt x="13826" y="98641"/>
                  </a:lnTo>
                  <a:lnTo>
                    <a:pt x="14660" y="99475"/>
                  </a:lnTo>
                  <a:lnTo>
                    <a:pt x="20524" y="105339"/>
                  </a:lnTo>
                  <a:lnTo>
                    <a:pt x="20524" y="105339"/>
                  </a:lnTo>
                  <a:lnTo>
                    <a:pt x="21367" y="106173"/>
                  </a:lnTo>
                  <a:lnTo>
                    <a:pt x="22201" y="106595"/>
                  </a:lnTo>
                  <a:lnTo>
                    <a:pt x="23456" y="107016"/>
                  </a:lnTo>
                  <a:lnTo>
                    <a:pt x="24505" y="107222"/>
                  </a:lnTo>
                  <a:lnTo>
                    <a:pt x="25554" y="107222"/>
                  </a:lnTo>
                  <a:lnTo>
                    <a:pt x="26603" y="106801"/>
                  </a:lnTo>
                  <a:lnTo>
                    <a:pt x="27644" y="106388"/>
                  </a:lnTo>
                  <a:lnTo>
                    <a:pt x="28693" y="105967"/>
                  </a:lnTo>
                  <a:lnTo>
                    <a:pt x="38538" y="98220"/>
                  </a:lnTo>
                  <a:lnTo>
                    <a:pt x="38538" y="98220"/>
                  </a:lnTo>
                  <a:lnTo>
                    <a:pt x="40842" y="99269"/>
                  </a:lnTo>
                  <a:lnTo>
                    <a:pt x="43147" y="100524"/>
                  </a:lnTo>
                  <a:lnTo>
                    <a:pt x="45657" y="101358"/>
                  </a:lnTo>
                  <a:lnTo>
                    <a:pt x="48168" y="102201"/>
                  </a:lnTo>
                  <a:lnTo>
                    <a:pt x="49638" y="114548"/>
                  </a:lnTo>
                  <a:lnTo>
                    <a:pt x="49638" y="114548"/>
                  </a:lnTo>
                  <a:lnTo>
                    <a:pt x="49845" y="115597"/>
                  </a:lnTo>
                  <a:lnTo>
                    <a:pt x="50266" y="116646"/>
                  </a:lnTo>
                  <a:lnTo>
                    <a:pt x="50894" y="117695"/>
                  </a:lnTo>
                  <a:lnTo>
                    <a:pt x="51728" y="118529"/>
                  </a:lnTo>
                  <a:lnTo>
                    <a:pt x="52570" y="119157"/>
                  </a:lnTo>
                  <a:lnTo>
                    <a:pt x="53611" y="119578"/>
                  </a:lnTo>
                  <a:lnTo>
                    <a:pt x="54660" y="120000"/>
                  </a:lnTo>
                  <a:lnTo>
                    <a:pt x="55709" y="120000"/>
                  </a:lnTo>
                  <a:lnTo>
                    <a:pt x="64084" y="120000"/>
                  </a:lnTo>
                  <a:lnTo>
                    <a:pt x="64084" y="120000"/>
                  </a:lnTo>
                  <a:lnTo>
                    <a:pt x="65133" y="120000"/>
                  </a:lnTo>
                  <a:lnTo>
                    <a:pt x="66388" y="119578"/>
                  </a:lnTo>
                  <a:lnTo>
                    <a:pt x="67222" y="119157"/>
                  </a:lnTo>
                  <a:lnTo>
                    <a:pt x="68271" y="118529"/>
                  </a:lnTo>
                  <a:lnTo>
                    <a:pt x="68899" y="117695"/>
                  </a:lnTo>
                  <a:lnTo>
                    <a:pt x="69527" y="116646"/>
                  </a:lnTo>
                  <a:lnTo>
                    <a:pt x="69948" y="115597"/>
                  </a:lnTo>
                  <a:lnTo>
                    <a:pt x="70154" y="114548"/>
                  </a:lnTo>
                  <a:lnTo>
                    <a:pt x="71625" y="102201"/>
                  </a:lnTo>
                  <a:lnTo>
                    <a:pt x="71625" y="102201"/>
                  </a:lnTo>
                  <a:lnTo>
                    <a:pt x="74135" y="101358"/>
                  </a:lnTo>
                  <a:lnTo>
                    <a:pt x="76646" y="100524"/>
                  </a:lnTo>
                  <a:lnTo>
                    <a:pt x="79165" y="99269"/>
                  </a:lnTo>
                  <a:lnTo>
                    <a:pt x="81470" y="98220"/>
                  </a:lnTo>
                  <a:lnTo>
                    <a:pt x="91306" y="105967"/>
                  </a:lnTo>
                  <a:lnTo>
                    <a:pt x="91306" y="105967"/>
                  </a:lnTo>
                  <a:lnTo>
                    <a:pt x="92149" y="106388"/>
                  </a:lnTo>
                  <a:lnTo>
                    <a:pt x="93190" y="106801"/>
                  </a:lnTo>
                  <a:lnTo>
                    <a:pt x="94239" y="107222"/>
                  </a:lnTo>
                  <a:lnTo>
                    <a:pt x="95494" y="107222"/>
                  </a:lnTo>
                  <a:lnTo>
                    <a:pt x="96543" y="107016"/>
                  </a:lnTo>
                  <a:lnTo>
                    <a:pt x="97592" y="106595"/>
                  </a:lnTo>
                  <a:lnTo>
                    <a:pt x="98641" y="106173"/>
                  </a:lnTo>
                  <a:lnTo>
                    <a:pt x="99475" y="105339"/>
                  </a:lnTo>
                  <a:lnTo>
                    <a:pt x="105339" y="99475"/>
                  </a:lnTo>
                  <a:lnTo>
                    <a:pt x="105339" y="99475"/>
                  </a:lnTo>
                  <a:lnTo>
                    <a:pt x="105967" y="98641"/>
                  </a:lnTo>
                  <a:lnTo>
                    <a:pt x="106595" y="97592"/>
                  </a:lnTo>
                  <a:lnTo>
                    <a:pt x="106809" y="96543"/>
                  </a:lnTo>
                  <a:lnTo>
                    <a:pt x="107016" y="95494"/>
                  </a:lnTo>
                  <a:lnTo>
                    <a:pt x="107016" y="94445"/>
                  </a:lnTo>
                  <a:lnTo>
                    <a:pt x="106809" y="93404"/>
                  </a:lnTo>
                  <a:lnTo>
                    <a:pt x="106388" y="92355"/>
                  </a:lnTo>
                  <a:lnTo>
                    <a:pt x="105760" y="91306"/>
                  </a:lnTo>
                  <a:lnTo>
                    <a:pt x="98013" y="81461"/>
                  </a:lnTo>
                  <a:lnTo>
                    <a:pt x="98013" y="81461"/>
                  </a:lnTo>
                  <a:lnTo>
                    <a:pt x="99269" y="79157"/>
                  </a:lnTo>
                  <a:lnTo>
                    <a:pt x="100318" y="76646"/>
                  </a:lnTo>
                  <a:lnTo>
                    <a:pt x="101358" y="74342"/>
                  </a:lnTo>
                  <a:lnTo>
                    <a:pt x="101986" y="71831"/>
                  </a:lnTo>
                  <a:lnTo>
                    <a:pt x="114557" y="70369"/>
                  </a:lnTo>
                  <a:lnTo>
                    <a:pt x="114557" y="70369"/>
                  </a:lnTo>
                  <a:lnTo>
                    <a:pt x="115597" y="70154"/>
                  </a:lnTo>
                  <a:lnTo>
                    <a:pt x="116646" y="69742"/>
                  </a:lnTo>
                  <a:lnTo>
                    <a:pt x="117489" y="69105"/>
                  </a:lnTo>
                  <a:lnTo>
                    <a:pt x="118323" y="68271"/>
                  </a:lnTo>
                  <a:lnTo>
                    <a:pt x="118950" y="67437"/>
                  </a:lnTo>
                  <a:lnTo>
                    <a:pt x="119578" y="66388"/>
                  </a:lnTo>
                  <a:lnTo>
                    <a:pt x="119793" y="65339"/>
                  </a:lnTo>
                  <a:lnTo>
                    <a:pt x="120000" y="64084"/>
                  </a:lnTo>
                  <a:lnTo>
                    <a:pt x="120000" y="55915"/>
                  </a:lnTo>
                  <a:lnTo>
                    <a:pt x="120000" y="55915"/>
                  </a:lnTo>
                  <a:lnTo>
                    <a:pt x="119793" y="54866"/>
                  </a:lnTo>
                  <a:lnTo>
                    <a:pt x="119578" y="53611"/>
                  </a:lnTo>
                  <a:lnTo>
                    <a:pt x="118950" y="52777"/>
                  </a:lnTo>
                  <a:lnTo>
                    <a:pt x="118323" y="51728"/>
                  </a:lnTo>
                  <a:lnTo>
                    <a:pt x="117489" y="51100"/>
                  </a:lnTo>
                  <a:lnTo>
                    <a:pt x="116646" y="50472"/>
                  </a:lnTo>
                  <a:lnTo>
                    <a:pt x="115597" y="50051"/>
                  </a:lnTo>
                  <a:lnTo>
                    <a:pt x="114557" y="49630"/>
                  </a:lnTo>
                  <a:lnTo>
                    <a:pt x="114557" y="49630"/>
                  </a:lnTo>
                  <a:close/>
                  <a:moveTo>
                    <a:pt x="73714" y="73929"/>
                  </a:moveTo>
                  <a:lnTo>
                    <a:pt x="73714" y="73929"/>
                  </a:lnTo>
                  <a:lnTo>
                    <a:pt x="72252" y="75184"/>
                  </a:lnTo>
                  <a:lnTo>
                    <a:pt x="70782" y="76440"/>
                  </a:lnTo>
                  <a:lnTo>
                    <a:pt x="69114" y="77274"/>
                  </a:lnTo>
                  <a:lnTo>
                    <a:pt x="67222" y="78116"/>
                  </a:lnTo>
                  <a:lnTo>
                    <a:pt x="65554" y="78744"/>
                  </a:lnTo>
                  <a:lnTo>
                    <a:pt x="63662" y="79157"/>
                  </a:lnTo>
                  <a:lnTo>
                    <a:pt x="61779" y="79372"/>
                  </a:lnTo>
                  <a:lnTo>
                    <a:pt x="59896" y="79578"/>
                  </a:lnTo>
                  <a:lnTo>
                    <a:pt x="58013" y="79372"/>
                  </a:lnTo>
                  <a:lnTo>
                    <a:pt x="56130" y="79157"/>
                  </a:lnTo>
                  <a:lnTo>
                    <a:pt x="54453" y="78744"/>
                  </a:lnTo>
                  <a:lnTo>
                    <a:pt x="52570" y="78116"/>
                  </a:lnTo>
                  <a:lnTo>
                    <a:pt x="50894" y="77274"/>
                  </a:lnTo>
                  <a:lnTo>
                    <a:pt x="49217" y="76440"/>
                  </a:lnTo>
                  <a:lnTo>
                    <a:pt x="47540" y="75184"/>
                  </a:lnTo>
                  <a:lnTo>
                    <a:pt x="46079" y="73929"/>
                  </a:lnTo>
                  <a:lnTo>
                    <a:pt x="46079" y="73929"/>
                  </a:lnTo>
                  <a:lnTo>
                    <a:pt x="44815" y="72459"/>
                  </a:lnTo>
                  <a:lnTo>
                    <a:pt x="43559" y="70782"/>
                  </a:lnTo>
                  <a:lnTo>
                    <a:pt x="42725" y="69105"/>
                  </a:lnTo>
                  <a:lnTo>
                    <a:pt x="41883" y="67437"/>
                  </a:lnTo>
                  <a:lnTo>
                    <a:pt x="41255" y="65546"/>
                  </a:lnTo>
                  <a:lnTo>
                    <a:pt x="40842" y="63662"/>
                  </a:lnTo>
                  <a:lnTo>
                    <a:pt x="40421" y="61986"/>
                  </a:lnTo>
                  <a:lnTo>
                    <a:pt x="40421" y="60103"/>
                  </a:lnTo>
                  <a:lnTo>
                    <a:pt x="40421" y="58220"/>
                  </a:lnTo>
                  <a:lnTo>
                    <a:pt x="40842" y="56337"/>
                  </a:lnTo>
                  <a:lnTo>
                    <a:pt x="41255" y="54453"/>
                  </a:lnTo>
                  <a:lnTo>
                    <a:pt x="41883" y="52777"/>
                  </a:lnTo>
                  <a:lnTo>
                    <a:pt x="42725" y="50894"/>
                  </a:lnTo>
                  <a:lnTo>
                    <a:pt x="43559" y="49217"/>
                  </a:lnTo>
                  <a:lnTo>
                    <a:pt x="44815" y="47747"/>
                  </a:lnTo>
                  <a:lnTo>
                    <a:pt x="46079" y="46285"/>
                  </a:lnTo>
                  <a:lnTo>
                    <a:pt x="46079" y="46285"/>
                  </a:lnTo>
                  <a:lnTo>
                    <a:pt x="47540" y="44815"/>
                  </a:lnTo>
                  <a:lnTo>
                    <a:pt x="49217" y="43774"/>
                  </a:lnTo>
                  <a:lnTo>
                    <a:pt x="50894" y="42725"/>
                  </a:lnTo>
                  <a:lnTo>
                    <a:pt x="52570" y="41883"/>
                  </a:lnTo>
                  <a:lnTo>
                    <a:pt x="54453" y="41255"/>
                  </a:lnTo>
                  <a:lnTo>
                    <a:pt x="56130" y="40842"/>
                  </a:lnTo>
                  <a:lnTo>
                    <a:pt x="58013" y="40627"/>
                  </a:lnTo>
                  <a:lnTo>
                    <a:pt x="59896" y="40421"/>
                  </a:lnTo>
                  <a:lnTo>
                    <a:pt x="61779" y="40627"/>
                  </a:lnTo>
                  <a:lnTo>
                    <a:pt x="63662" y="40842"/>
                  </a:lnTo>
                  <a:lnTo>
                    <a:pt x="65554" y="41255"/>
                  </a:lnTo>
                  <a:lnTo>
                    <a:pt x="67222" y="41883"/>
                  </a:lnTo>
                  <a:lnTo>
                    <a:pt x="69114" y="42725"/>
                  </a:lnTo>
                  <a:lnTo>
                    <a:pt x="70782" y="43774"/>
                  </a:lnTo>
                  <a:lnTo>
                    <a:pt x="72252" y="44815"/>
                  </a:lnTo>
                  <a:lnTo>
                    <a:pt x="73714" y="46285"/>
                  </a:lnTo>
                  <a:lnTo>
                    <a:pt x="73714" y="46285"/>
                  </a:lnTo>
                  <a:lnTo>
                    <a:pt x="75184" y="47747"/>
                  </a:lnTo>
                  <a:lnTo>
                    <a:pt x="76233" y="49217"/>
                  </a:lnTo>
                  <a:lnTo>
                    <a:pt x="77274" y="50894"/>
                  </a:lnTo>
                  <a:lnTo>
                    <a:pt x="78116" y="52777"/>
                  </a:lnTo>
                  <a:lnTo>
                    <a:pt x="78744" y="54453"/>
                  </a:lnTo>
                  <a:lnTo>
                    <a:pt x="79165" y="56337"/>
                  </a:lnTo>
                  <a:lnTo>
                    <a:pt x="79372" y="58220"/>
                  </a:lnTo>
                  <a:lnTo>
                    <a:pt x="79372" y="60103"/>
                  </a:lnTo>
                  <a:lnTo>
                    <a:pt x="79372" y="61986"/>
                  </a:lnTo>
                  <a:lnTo>
                    <a:pt x="79165" y="63662"/>
                  </a:lnTo>
                  <a:lnTo>
                    <a:pt x="78744" y="65546"/>
                  </a:lnTo>
                  <a:lnTo>
                    <a:pt x="78116" y="67437"/>
                  </a:lnTo>
                  <a:lnTo>
                    <a:pt x="77274" y="69105"/>
                  </a:lnTo>
                  <a:lnTo>
                    <a:pt x="76233" y="70782"/>
                  </a:lnTo>
                  <a:lnTo>
                    <a:pt x="75184" y="72459"/>
                  </a:lnTo>
                  <a:lnTo>
                    <a:pt x="73714" y="73929"/>
                  </a:lnTo>
                  <a:lnTo>
                    <a:pt x="73714" y="73929"/>
                  </a:lnTo>
                  <a:close/>
                </a:path>
              </a:pathLst>
            </a:custGeom>
            <a:noFill/>
            <a:ln w="12175" cap="rnd" cmpd="sng">
              <a:solidFill>
                <a:schemeClr val="tx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1" i="0" u="none" strike="noStrike" cap="none" dirty="0">
                <a:solidFill>
                  <a:srgbClr val="000000"/>
                </a:solidFill>
                <a:latin typeface="Arial"/>
                <a:ea typeface="Arial"/>
                <a:cs typeface="Arial"/>
                <a:sym typeface="Arial"/>
              </a:endParaRPr>
            </a:p>
          </p:txBody>
        </p:sp>
        <p:sp>
          <p:nvSpPr>
            <p:cNvPr id="232" name="Shape 232"/>
            <p:cNvSpPr/>
            <p:nvPr/>
          </p:nvSpPr>
          <p:spPr>
            <a:xfrm>
              <a:off x="5566575" y="3193575"/>
              <a:ext cx="198600" cy="198600"/>
            </a:xfrm>
            <a:custGeom>
              <a:avLst/>
              <a:gdLst/>
              <a:ahLst/>
              <a:cxnLst/>
              <a:rect l="0" t="0" r="0" b="0"/>
              <a:pathLst>
                <a:path w="120000" h="120000" fill="none" extrusionOk="0">
                  <a:moveTo>
                    <a:pt x="109678" y="32398"/>
                  </a:moveTo>
                  <a:lnTo>
                    <a:pt x="92754" y="36086"/>
                  </a:lnTo>
                  <a:lnTo>
                    <a:pt x="92754" y="36086"/>
                  </a:lnTo>
                  <a:lnTo>
                    <a:pt x="90910" y="33502"/>
                  </a:lnTo>
                  <a:lnTo>
                    <a:pt x="88704" y="31295"/>
                  </a:lnTo>
                  <a:lnTo>
                    <a:pt x="94597" y="14733"/>
                  </a:lnTo>
                  <a:lnTo>
                    <a:pt x="94597" y="14733"/>
                  </a:lnTo>
                  <a:lnTo>
                    <a:pt x="94960" y="13630"/>
                  </a:lnTo>
                  <a:lnTo>
                    <a:pt x="94960" y="12527"/>
                  </a:lnTo>
                  <a:lnTo>
                    <a:pt x="94597" y="10321"/>
                  </a:lnTo>
                  <a:lnTo>
                    <a:pt x="93116" y="8477"/>
                  </a:lnTo>
                  <a:lnTo>
                    <a:pt x="92391" y="7374"/>
                  </a:lnTo>
                  <a:lnTo>
                    <a:pt x="91650" y="7011"/>
                  </a:lnTo>
                  <a:lnTo>
                    <a:pt x="83913" y="2961"/>
                  </a:lnTo>
                  <a:lnTo>
                    <a:pt x="83913" y="2961"/>
                  </a:lnTo>
                  <a:lnTo>
                    <a:pt x="82810" y="2584"/>
                  </a:lnTo>
                  <a:lnTo>
                    <a:pt x="81707" y="2584"/>
                  </a:lnTo>
                  <a:lnTo>
                    <a:pt x="79501" y="2584"/>
                  </a:lnTo>
                  <a:lnTo>
                    <a:pt x="77295" y="3687"/>
                  </a:lnTo>
                  <a:lnTo>
                    <a:pt x="76554" y="4427"/>
                  </a:lnTo>
                  <a:lnTo>
                    <a:pt x="75829" y="5168"/>
                  </a:lnTo>
                  <a:lnTo>
                    <a:pt x="66248" y="19886"/>
                  </a:lnTo>
                  <a:lnTo>
                    <a:pt x="66248" y="19886"/>
                  </a:lnTo>
                  <a:lnTo>
                    <a:pt x="62939" y="19523"/>
                  </a:lnTo>
                  <a:lnTo>
                    <a:pt x="59992" y="19523"/>
                  </a:lnTo>
                  <a:lnTo>
                    <a:pt x="52633" y="3687"/>
                  </a:lnTo>
                  <a:lnTo>
                    <a:pt x="52633" y="3687"/>
                  </a:lnTo>
                  <a:lnTo>
                    <a:pt x="51907" y="2584"/>
                  </a:lnTo>
                  <a:lnTo>
                    <a:pt x="51167" y="1858"/>
                  </a:lnTo>
                  <a:lnTo>
                    <a:pt x="49323" y="755"/>
                  </a:lnTo>
                  <a:lnTo>
                    <a:pt x="47117" y="15"/>
                  </a:lnTo>
                  <a:lnTo>
                    <a:pt x="46014" y="15"/>
                  </a:lnTo>
                  <a:lnTo>
                    <a:pt x="44911" y="377"/>
                  </a:lnTo>
                  <a:lnTo>
                    <a:pt x="36811" y="2961"/>
                  </a:lnTo>
                  <a:lnTo>
                    <a:pt x="36811" y="2961"/>
                  </a:lnTo>
                  <a:lnTo>
                    <a:pt x="35708" y="3324"/>
                  </a:lnTo>
                  <a:lnTo>
                    <a:pt x="34605" y="4064"/>
                  </a:lnTo>
                  <a:lnTo>
                    <a:pt x="33124" y="5908"/>
                  </a:lnTo>
                  <a:lnTo>
                    <a:pt x="32398" y="8114"/>
                  </a:lnTo>
                  <a:lnTo>
                    <a:pt x="32398" y="9217"/>
                  </a:lnTo>
                  <a:lnTo>
                    <a:pt x="32398" y="10321"/>
                  </a:lnTo>
                  <a:lnTo>
                    <a:pt x="36071" y="27623"/>
                  </a:lnTo>
                  <a:lnTo>
                    <a:pt x="36071" y="27623"/>
                  </a:lnTo>
                  <a:lnTo>
                    <a:pt x="33502" y="29452"/>
                  </a:lnTo>
                  <a:lnTo>
                    <a:pt x="31295" y="31658"/>
                  </a:lnTo>
                  <a:lnTo>
                    <a:pt x="15096" y="25402"/>
                  </a:lnTo>
                  <a:lnTo>
                    <a:pt x="15096" y="25402"/>
                  </a:lnTo>
                  <a:lnTo>
                    <a:pt x="13993" y="25402"/>
                  </a:lnTo>
                  <a:lnTo>
                    <a:pt x="12527" y="25039"/>
                  </a:lnTo>
                  <a:lnTo>
                    <a:pt x="10306" y="25780"/>
                  </a:lnTo>
                  <a:lnTo>
                    <a:pt x="8477" y="26883"/>
                  </a:lnTo>
                  <a:lnTo>
                    <a:pt x="7737" y="27623"/>
                  </a:lnTo>
                  <a:lnTo>
                    <a:pt x="6996" y="28726"/>
                  </a:lnTo>
                  <a:lnTo>
                    <a:pt x="3324" y="36086"/>
                  </a:lnTo>
                  <a:lnTo>
                    <a:pt x="3324" y="36086"/>
                  </a:lnTo>
                  <a:lnTo>
                    <a:pt x="2946" y="37189"/>
                  </a:lnTo>
                  <a:lnTo>
                    <a:pt x="2584" y="38292"/>
                  </a:lnTo>
                  <a:lnTo>
                    <a:pt x="2946" y="40861"/>
                  </a:lnTo>
                  <a:lnTo>
                    <a:pt x="3687" y="42704"/>
                  </a:lnTo>
                  <a:lnTo>
                    <a:pt x="4427" y="43808"/>
                  </a:lnTo>
                  <a:lnTo>
                    <a:pt x="5530" y="44548"/>
                  </a:lnTo>
                  <a:lnTo>
                    <a:pt x="20249" y="54114"/>
                  </a:lnTo>
                  <a:lnTo>
                    <a:pt x="20249" y="54114"/>
                  </a:lnTo>
                  <a:lnTo>
                    <a:pt x="19886" y="57060"/>
                  </a:lnTo>
                  <a:lnTo>
                    <a:pt x="19508" y="60370"/>
                  </a:lnTo>
                  <a:lnTo>
                    <a:pt x="3687" y="67729"/>
                  </a:lnTo>
                  <a:lnTo>
                    <a:pt x="3687" y="67729"/>
                  </a:lnTo>
                  <a:lnTo>
                    <a:pt x="2946" y="68107"/>
                  </a:lnTo>
                  <a:lnTo>
                    <a:pt x="1843" y="68832"/>
                  </a:lnTo>
                  <a:lnTo>
                    <a:pt x="740" y="71038"/>
                  </a:lnTo>
                  <a:lnTo>
                    <a:pt x="0" y="73260"/>
                  </a:lnTo>
                  <a:lnTo>
                    <a:pt x="377" y="74363"/>
                  </a:lnTo>
                  <a:lnTo>
                    <a:pt x="377" y="75466"/>
                  </a:lnTo>
                  <a:lnTo>
                    <a:pt x="3324" y="83566"/>
                  </a:lnTo>
                  <a:lnTo>
                    <a:pt x="3324" y="83566"/>
                  </a:lnTo>
                  <a:lnTo>
                    <a:pt x="3687" y="84291"/>
                  </a:lnTo>
                  <a:lnTo>
                    <a:pt x="4427" y="85394"/>
                  </a:lnTo>
                  <a:lnTo>
                    <a:pt x="5893" y="86875"/>
                  </a:lnTo>
                  <a:lnTo>
                    <a:pt x="8099" y="87601"/>
                  </a:lnTo>
                  <a:lnTo>
                    <a:pt x="9202" y="87601"/>
                  </a:lnTo>
                  <a:lnTo>
                    <a:pt x="10306" y="87601"/>
                  </a:lnTo>
                  <a:lnTo>
                    <a:pt x="27608" y="83928"/>
                  </a:lnTo>
                  <a:lnTo>
                    <a:pt x="27608" y="83928"/>
                  </a:lnTo>
                  <a:lnTo>
                    <a:pt x="29452" y="86497"/>
                  </a:lnTo>
                  <a:lnTo>
                    <a:pt x="31658" y="88704"/>
                  </a:lnTo>
                  <a:lnTo>
                    <a:pt x="25765" y="105266"/>
                  </a:lnTo>
                  <a:lnTo>
                    <a:pt x="25765" y="105266"/>
                  </a:lnTo>
                  <a:lnTo>
                    <a:pt x="25402" y="106384"/>
                  </a:lnTo>
                  <a:lnTo>
                    <a:pt x="25402" y="107487"/>
                  </a:lnTo>
                  <a:lnTo>
                    <a:pt x="25765" y="109693"/>
                  </a:lnTo>
                  <a:lnTo>
                    <a:pt x="26868" y="111522"/>
                  </a:lnTo>
                  <a:lnTo>
                    <a:pt x="27971" y="112262"/>
                  </a:lnTo>
                  <a:lnTo>
                    <a:pt x="28711" y="113003"/>
                  </a:lnTo>
                  <a:lnTo>
                    <a:pt x="36448" y="116675"/>
                  </a:lnTo>
                  <a:lnTo>
                    <a:pt x="36448" y="116675"/>
                  </a:lnTo>
                  <a:lnTo>
                    <a:pt x="37551" y="117415"/>
                  </a:lnTo>
                  <a:lnTo>
                    <a:pt x="38655" y="117415"/>
                  </a:lnTo>
                  <a:lnTo>
                    <a:pt x="40861" y="117415"/>
                  </a:lnTo>
                  <a:lnTo>
                    <a:pt x="43067" y="116312"/>
                  </a:lnTo>
                  <a:lnTo>
                    <a:pt x="43808" y="115572"/>
                  </a:lnTo>
                  <a:lnTo>
                    <a:pt x="44533" y="114846"/>
                  </a:lnTo>
                  <a:lnTo>
                    <a:pt x="54114" y="100113"/>
                  </a:lnTo>
                  <a:lnTo>
                    <a:pt x="54114" y="100113"/>
                  </a:lnTo>
                  <a:lnTo>
                    <a:pt x="57423" y="100491"/>
                  </a:lnTo>
                  <a:lnTo>
                    <a:pt x="60370" y="100491"/>
                  </a:lnTo>
                  <a:lnTo>
                    <a:pt x="67729" y="116312"/>
                  </a:lnTo>
                  <a:lnTo>
                    <a:pt x="67729" y="116312"/>
                  </a:lnTo>
                  <a:lnTo>
                    <a:pt x="68469" y="117415"/>
                  </a:lnTo>
                  <a:lnTo>
                    <a:pt x="69195" y="118156"/>
                  </a:lnTo>
                  <a:lnTo>
                    <a:pt x="71038" y="119259"/>
                  </a:lnTo>
                  <a:lnTo>
                    <a:pt x="73245" y="120000"/>
                  </a:lnTo>
                  <a:lnTo>
                    <a:pt x="74348" y="120000"/>
                  </a:lnTo>
                  <a:lnTo>
                    <a:pt x="75451" y="119622"/>
                  </a:lnTo>
                  <a:lnTo>
                    <a:pt x="83551" y="117053"/>
                  </a:lnTo>
                  <a:lnTo>
                    <a:pt x="83551" y="117053"/>
                  </a:lnTo>
                  <a:lnTo>
                    <a:pt x="84654" y="116675"/>
                  </a:lnTo>
                  <a:lnTo>
                    <a:pt x="85394" y="115950"/>
                  </a:lnTo>
                  <a:lnTo>
                    <a:pt x="86860" y="114106"/>
                  </a:lnTo>
                  <a:lnTo>
                    <a:pt x="87963" y="111900"/>
                  </a:lnTo>
                  <a:lnTo>
                    <a:pt x="87963" y="110797"/>
                  </a:lnTo>
                  <a:lnTo>
                    <a:pt x="87963" y="109693"/>
                  </a:lnTo>
                  <a:lnTo>
                    <a:pt x="84291" y="92391"/>
                  </a:lnTo>
                  <a:lnTo>
                    <a:pt x="84291" y="92391"/>
                  </a:lnTo>
                  <a:lnTo>
                    <a:pt x="86497" y="90547"/>
                  </a:lnTo>
                  <a:lnTo>
                    <a:pt x="89066" y="88341"/>
                  </a:lnTo>
                  <a:lnTo>
                    <a:pt x="105266" y="94597"/>
                  </a:lnTo>
                  <a:lnTo>
                    <a:pt x="105266" y="94597"/>
                  </a:lnTo>
                  <a:lnTo>
                    <a:pt x="106369" y="94597"/>
                  </a:lnTo>
                  <a:lnTo>
                    <a:pt x="107472" y="94975"/>
                  </a:lnTo>
                  <a:lnTo>
                    <a:pt x="109678" y="94234"/>
                  </a:lnTo>
                  <a:lnTo>
                    <a:pt x="111885" y="93131"/>
                  </a:lnTo>
                  <a:lnTo>
                    <a:pt x="112625" y="92391"/>
                  </a:lnTo>
                  <a:lnTo>
                    <a:pt x="113366" y="91288"/>
                  </a:lnTo>
                  <a:lnTo>
                    <a:pt x="117038" y="83566"/>
                  </a:lnTo>
                  <a:lnTo>
                    <a:pt x="117038" y="83566"/>
                  </a:lnTo>
                  <a:lnTo>
                    <a:pt x="117415" y="82825"/>
                  </a:lnTo>
                  <a:lnTo>
                    <a:pt x="117778" y="81344"/>
                  </a:lnTo>
                  <a:lnTo>
                    <a:pt x="117415" y="79138"/>
                  </a:lnTo>
                  <a:lnTo>
                    <a:pt x="116312" y="77295"/>
                  </a:lnTo>
                  <a:lnTo>
                    <a:pt x="115572" y="76191"/>
                  </a:lnTo>
                  <a:lnTo>
                    <a:pt x="114831" y="75466"/>
                  </a:lnTo>
                  <a:lnTo>
                    <a:pt x="100113" y="65885"/>
                  </a:lnTo>
                  <a:lnTo>
                    <a:pt x="100113" y="65885"/>
                  </a:lnTo>
                  <a:lnTo>
                    <a:pt x="100476" y="62954"/>
                  </a:lnTo>
                  <a:lnTo>
                    <a:pt x="100476" y="59629"/>
                  </a:lnTo>
                  <a:lnTo>
                    <a:pt x="116312" y="52270"/>
                  </a:lnTo>
                  <a:lnTo>
                    <a:pt x="116312" y="52270"/>
                  </a:lnTo>
                  <a:lnTo>
                    <a:pt x="117415" y="51907"/>
                  </a:lnTo>
                  <a:lnTo>
                    <a:pt x="118519" y="51167"/>
                  </a:lnTo>
                  <a:lnTo>
                    <a:pt x="119622" y="48961"/>
                  </a:lnTo>
                  <a:lnTo>
                    <a:pt x="119984" y="46754"/>
                  </a:lnTo>
                  <a:lnTo>
                    <a:pt x="119984" y="45651"/>
                  </a:lnTo>
                  <a:lnTo>
                    <a:pt x="119984" y="44548"/>
                  </a:lnTo>
                  <a:lnTo>
                    <a:pt x="117038" y="36448"/>
                  </a:lnTo>
                  <a:lnTo>
                    <a:pt x="117038" y="36448"/>
                  </a:lnTo>
                  <a:lnTo>
                    <a:pt x="116675" y="35345"/>
                  </a:lnTo>
                  <a:lnTo>
                    <a:pt x="115935" y="34605"/>
                  </a:lnTo>
                  <a:lnTo>
                    <a:pt x="114106" y="33139"/>
                  </a:lnTo>
                  <a:lnTo>
                    <a:pt x="112262" y="32398"/>
                  </a:lnTo>
                  <a:lnTo>
                    <a:pt x="111159" y="32398"/>
                  </a:lnTo>
                  <a:lnTo>
                    <a:pt x="109678" y="32398"/>
                  </a:lnTo>
                  <a:lnTo>
                    <a:pt x="109678" y="32398"/>
                  </a:lnTo>
                  <a:close/>
                  <a:moveTo>
                    <a:pt x="82810" y="71416"/>
                  </a:moveTo>
                  <a:lnTo>
                    <a:pt x="82810" y="71416"/>
                  </a:lnTo>
                  <a:lnTo>
                    <a:pt x="81344" y="73622"/>
                  </a:lnTo>
                  <a:lnTo>
                    <a:pt x="79879" y="75466"/>
                  </a:lnTo>
                  <a:lnTo>
                    <a:pt x="78398" y="77672"/>
                  </a:lnTo>
                  <a:lnTo>
                    <a:pt x="76554" y="79138"/>
                  </a:lnTo>
                  <a:lnTo>
                    <a:pt x="74726" y="80619"/>
                  </a:lnTo>
                  <a:lnTo>
                    <a:pt x="72504" y="82085"/>
                  </a:lnTo>
                  <a:lnTo>
                    <a:pt x="70298" y="83188"/>
                  </a:lnTo>
                  <a:lnTo>
                    <a:pt x="68092" y="83928"/>
                  </a:lnTo>
                  <a:lnTo>
                    <a:pt x="65885" y="84669"/>
                  </a:lnTo>
                  <a:lnTo>
                    <a:pt x="63316" y="85032"/>
                  </a:lnTo>
                  <a:lnTo>
                    <a:pt x="61095" y="85394"/>
                  </a:lnTo>
                  <a:lnTo>
                    <a:pt x="58526" y="85032"/>
                  </a:lnTo>
                  <a:lnTo>
                    <a:pt x="55942" y="85032"/>
                  </a:lnTo>
                  <a:lnTo>
                    <a:pt x="53736" y="84291"/>
                  </a:lnTo>
                  <a:lnTo>
                    <a:pt x="51167" y="83566"/>
                  </a:lnTo>
                  <a:lnTo>
                    <a:pt x="48961" y="82448"/>
                  </a:lnTo>
                  <a:lnTo>
                    <a:pt x="48961" y="82448"/>
                  </a:lnTo>
                  <a:lnTo>
                    <a:pt x="46754" y="81344"/>
                  </a:lnTo>
                  <a:lnTo>
                    <a:pt x="44533" y="79879"/>
                  </a:lnTo>
                  <a:lnTo>
                    <a:pt x="42704" y="78035"/>
                  </a:lnTo>
                  <a:lnTo>
                    <a:pt x="40861" y="76569"/>
                  </a:lnTo>
                  <a:lnTo>
                    <a:pt x="39380" y="74363"/>
                  </a:lnTo>
                  <a:lnTo>
                    <a:pt x="38277" y="72519"/>
                  </a:lnTo>
                  <a:lnTo>
                    <a:pt x="37174" y="70313"/>
                  </a:lnTo>
                  <a:lnTo>
                    <a:pt x="36071" y="68107"/>
                  </a:lnTo>
                  <a:lnTo>
                    <a:pt x="35708" y="65523"/>
                  </a:lnTo>
                  <a:lnTo>
                    <a:pt x="34967" y="63316"/>
                  </a:lnTo>
                  <a:lnTo>
                    <a:pt x="34967" y="60748"/>
                  </a:lnTo>
                  <a:lnTo>
                    <a:pt x="34967" y="58526"/>
                  </a:lnTo>
                  <a:lnTo>
                    <a:pt x="35345" y="55957"/>
                  </a:lnTo>
                  <a:lnTo>
                    <a:pt x="35708" y="53373"/>
                  </a:lnTo>
                  <a:lnTo>
                    <a:pt x="36448" y="51167"/>
                  </a:lnTo>
                  <a:lnTo>
                    <a:pt x="37551" y="48598"/>
                  </a:lnTo>
                  <a:lnTo>
                    <a:pt x="37551" y="48598"/>
                  </a:lnTo>
                  <a:lnTo>
                    <a:pt x="39017" y="46392"/>
                  </a:lnTo>
                  <a:lnTo>
                    <a:pt x="40498" y="44548"/>
                  </a:lnTo>
                  <a:lnTo>
                    <a:pt x="41964" y="42342"/>
                  </a:lnTo>
                  <a:lnTo>
                    <a:pt x="43808" y="40861"/>
                  </a:lnTo>
                  <a:lnTo>
                    <a:pt x="45636" y="39395"/>
                  </a:lnTo>
                  <a:lnTo>
                    <a:pt x="47857" y="37914"/>
                  </a:lnTo>
                  <a:lnTo>
                    <a:pt x="50064" y="36811"/>
                  </a:lnTo>
                  <a:lnTo>
                    <a:pt x="52270" y="36086"/>
                  </a:lnTo>
                  <a:lnTo>
                    <a:pt x="54476" y="35345"/>
                  </a:lnTo>
                  <a:lnTo>
                    <a:pt x="57045" y="34982"/>
                  </a:lnTo>
                  <a:lnTo>
                    <a:pt x="59267" y="34605"/>
                  </a:lnTo>
                  <a:lnTo>
                    <a:pt x="61836" y="34982"/>
                  </a:lnTo>
                  <a:lnTo>
                    <a:pt x="64420" y="34982"/>
                  </a:lnTo>
                  <a:lnTo>
                    <a:pt x="66626" y="35708"/>
                  </a:lnTo>
                  <a:lnTo>
                    <a:pt x="69195" y="36448"/>
                  </a:lnTo>
                  <a:lnTo>
                    <a:pt x="71401" y="37551"/>
                  </a:lnTo>
                  <a:lnTo>
                    <a:pt x="71401" y="37551"/>
                  </a:lnTo>
                  <a:lnTo>
                    <a:pt x="73607" y="38655"/>
                  </a:lnTo>
                  <a:lnTo>
                    <a:pt x="75829" y="40136"/>
                  </a:lnTo>
                  <a:lnTo>
                    <a:pt x="77657" y="41964"/>
                  </a:lnTo>
                  <a:lnTo>
                    <a:pt x="79501" y="43445"/>
                  </a:lnTo>
                  <a:lnTo>
                    <a:pt x="80982" y="45651"/>
                  </a:lnTo>
                  <a:lnTo>
                    <a:pt x="82085" y="47495"/>
                  </a:lnTo>
                  <a:lnTo>
                    <a:pt x="83188" y="49701"/>
                  </a:lnTo>
                  <a:lnTo>
                    <a:pt x="84291" y="51907"/>
                  </a:lnTo>
                  <a:lnTo>
                    <a:pt x="84654" y="54476"/>
                  </a:lnTo>
                  <a:lnTo>
                    <a:pt x="85017" y="56698"/>
                  </a:lnTo>
                  <a:lnTo>
                    <a:pt x="85394" y="59267"/>
                  </a:lnTo>
                  <a:lnTo>
                    <a:pt x="85394" y="61473"/>
                  </a:lnTo>
                  <a:lnTo>
                    <a:pt x="85017" y="64057"/>
                  </a:lnTo>
                  <a:lnTo>
                    <a:pt x="84654" y="66626"/>
                  </a:lnTo>
                  <a:lnTo>
                    <a:pt x="83913" y="68832"/>
                  </a:lnTo>
                  <a:lnTo>
                    <a:pt x="82810" y="71416"/>
                  </a:lnTo>
                  <a:lnTo>
                    <a:pt x="82810" y="71416"/>
                  </a:lnTo>
                  <a:close/>
                </a:path>
              </a:pathLst>
            </a:custGeom>
            <a:noFill/>
            <a:ln w="12175" cap="rnd" cmpd="sng">
              <a:solidFill>
                <a:schemeClr val="tx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1" i="0" u="none" strike="noStrike" cap="none" dirty="0">
                <a:solidFill>
                  <a:srgbClr val="000000"/>
                </a:solidFill>
                <a:latin typeface="Arial"/>
                <a:ea typeface="Arial"/>
                <a:cs typeface="Arial"/>
                <a:sym typeface="Arial"/>
              </a:endParaRPr>
            </a:p>
          </p:txBody>
        </p:sp>
      </p:grpSp>
      <p:sp>
        <p:nvSpPr>
          <p:cNvPr id="9" name="8 CuadroTexto"/>
          <p:cNvSpPr txBox="1"/>
          <p:nvPr/>
        </p:nvSpPr>
        <p:spPr>
          <a:xfrm>
            <a:off x="323528" y="568309"/>
            <a:ext cx="1941557" cy="400110"/>
          </a:xfrm>
          <a:prstGeom prst="rect">
            <a:avLst/>
          </a:prstGeom>
          <a:noFill/>
        </p:spPr>
        <p:txBody>
          <a:bodyPr wrap="none" rtlCol="0">
            <a:spAutoFit/>
          </a:bodyPr>
          <a:lstStyle/>
          <a:p>
            <a:r>
              <a:rPr lang="es-ES" sz="2000" b="1" dirty="0">
                <a:latin typeface="Times New Roman" panose="02020603050405020304" pitchFamily="18" charset="0"/>
                <a:cs typeface="Times New Roman" panose="02020603050405020304" pitchFamily="18" charset="0"/>
              </a:rPr>
              <a:t>EVALUACIÓN</a:t>
            </a:r>
          </a:p>
        </p:txBody>
      </p:sp>
    </p:spTree>
    <p:extLst>
      <p:ext uri="{BB962C8B-B14F-4D97-AF65-F5344CB8AC3E}">
        <p14:creationId xmlns:p14="http://schemas.microsoft.com/office/powerpoint/2010/main" val="937570099"/>
      </p:ext>
    </p:extLst>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555776" y="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29" name="Shape 229"/>
          <p:cNvSpPr txBox="1">
            <a:spLocks noGrp="1"/>
          </p:cNvSpPr>
          <p:nvPr>
            <p:ph type="title"/>
          </p:nvPr>
        </p:nvSpPr>
        <p:spPr>
          <a:xfrm>
            <a:off x="2731726" y="868802"/>
            <a:ext cx="3647999" cy="2088232"/>
          </a:xfrm>
          <a:prstGeom prst="rect">
            <a:avLst/>
          </a:prstGeom>
          <a:noFill/>
          <a:ln>
            <a:noFill/>
          </a:ln>
        </p:spPr>
        <p:txBody>
          <a:bodyPr lIns="91425" tIns="91425" rIns="91425" bIns="91425" anchor="b" anchorCtr="0">
            <a:noAutofit/>
          </a:bodyPr>
          <a:lstStyle/>
          <a:p>
            <a:pPr lvl="0"/>
            <a:r>
              <a:rPr lang="en" sz="2000" dirty="0">
                <a:latin typeface="Muli" panose="020B0604020202020204" charset="0"/>
                <a:cs typeface="Arial" panose="020B0604020202020204" pitchFamily="34" charset="0"/>
              </a:rPr>
              <a:t>- Cursos de aprendizaje </a:t>
            </a:r>
            <a:br>
              <a:rPr lang="en" sz="2000" dirty="0">
                <a:latin typeface="Muli" panose="020B0604020202020204" charset="0"/>
                <a:cs typeface="Arial" panose="020B0604020202020204" pitchFamily="34" charset="0"/>
              </a:rPr>
            </a:br>
            <a:br>
              <a:rPr lang="en" sz="2000" dirty="0">
                <a:latin typeface="Muli" panose="020B0604020202020204" charset="0"/>
                <a:cs typeface="Arial" panose="020B0604020202020204" pitchFamily="34" charset="0"/>
              </a:rPr>
            </a:br>
            <a:r>
              <a:rPr lang="en" sz="2000" dirty="0">
                <a:latin typeface="Muli" panose="020B0604020202020204" charset="0"/>
                <a:cs typeface="Arial" panose="020B0604020202020204" pitchFamily="34" charset="0"/>
              </a:rPr>
              <a:t>- Asistencia a los cursos</a:t>
            </a:r>
            <a:br>
              <a:rPr lang="en" sz="2000" dirty="0">
                <a:latin typeface="Muli" panose="020B0604020202020204" charset="0"/>
                <a:cs typeface="Arial" panose="020B0604020202020204" pitchFamily="34" charset="0"/>
              </a:rPr>
            </a:br>
            <a:br>
              <a:rPr lang="en" sz="2000" dirty="0">
                <a:latin typeface="Muli" panose="020B0604020202020204" charset="0"/>
                <a:cs typeface="Arial" panose="020B0604020202020204" pitchFamily="34" charset="0"/>
              </a:rPr>
            </a:br>
            <a:r>
              <a:rPr lang="en" sz="2000" dirty="0">
                <a:latin typeface="Muli" panose="020B0604020202020204" charset="0"/>
                <a:cs typeface="Arial" panose="020B0604020202020204" pitchFamily="34" charset="0"/>
              </a:rPr>
              <a:t>- Mantenimiento </a:t>
            </a:r>
            <a:br>
              <a:rPr lang="en" sz="2000" dirty="0">
                <a:latin typeface="Muli" panose="020B0604020202020204" charset="0"/>
                <a:cs typeface="Arial" panose="020B0604020202020204" pitchFamily="34" charset="0"/>
              </a:rPr>
            </a:br>
            <a:endParaRPr sz="2000" dirty="0">
              <a:latin typeface="Muli" panose="020B0604020202020204" charset="0"/>
            </a:endParaRPr>
          </a:p>
        </p:txBody>
      </p:sp>
      <p:sp>
        <p:nvSpPr>
          <p:cNvPr id="6" name="5 CuadroTexto"/>
          <p:cNvSpPr txBox="1"/>
          <p:nvPr/>
        </p:nvSpPr>
        <p:spPr>
          <a:xfrm>
            <a:off x="323528" y="568309"/>
            <a:ext cx="1941557" cy="400110"/>
          </a:xfrm>
          <a:prstGeom prst="rect">
            <a:avLst/>
          </a:prstGeom>
          <a:noFill/>
        </p:spPr>
        <p:txBody>
          <a:bodyPr wrap="none" rtlCol="0">
            <a:spAutoFit/>
          </a:bodyPr>
          <a:lstStyle/>
          <a:p>
            <a:r>
              <a:rPr lang="es-ES" sz="2000" b="1" dirty="0">
                <a:latin typeface="Times New Roman" panose="02020603050405020304" pitchFamily="18" charset="0"/>
                <a:cs typeface="Times New Roman" panose="02020603050405020304" pitchFamily="18" charset="0"/>
              </a:rPr>
              <a:t>EVALUACIÓN</a:t>
            </a:r>
          </a:p>
        </p:txBody>
      </p:sp>
      <p:grpSp>
        <p:nvGrpSpPr>
          <p:cNvPr id="7" name="Shape 230"/>
          <p:cNvGrpSpPr/>
          <p:nvPr/>
        </p:nvGrpSpPr>
        <p:grpSpPr>
          <a:xfrm>
            <a:off x="6948264" y="239603"/>
            <a:ext cx="1632305" cy="1235721"/>
            <a:chOff x="5247525" y="3007275"/>
            <a:chExt cx="517650" cy="384900"/>
          </a:xfrm>
        </p:grpSpPr>
        <p:sp>
          <p:nvSpPr>
            <p:cNvPr id="8" name="Shape 231"/>
            <p:cNvSpPr/>
            <p:nvPr/>
          </p:nvSpPr>
          <p:spPr>
            <a:xfrm>
              <a:off x="5247525" y="3007275"/>
              <a:ext cx="348900" cy="348900"/>
            </a:xfrm>
            <a:custGeom>
              <a:avLst/>
              <a:gdLst/>
              <a:ahLst/>
              <a:cxnLst/>
              <a:rect l="0" t="0" r="0" b="0"/>
              <a:pathLst>
                <a:path w="120000" h="120000" fill="none" extrusionOk="0">
                  <a:moveTo>
                    <a:pt x="114557" y="49630"/>
                  </a:moveTo>
                  <a:lnTo>
                    <a:pt x="101986" y="48374"/>
                  </a:lnTo>
                  <a:lnTo>
                    <a:pt x="101986" y="48374"/>
                  </a:lnTo>
                  <a:lnTo>
                    <a:pt x="101358" y="45864"/>
                  </a:lnTo>
                  <a:lnTo>
                    <a:pt x="100318" y="43353"/>
                  </a:lnTo>
                  <a:lnTo>
                    <a:pt x="99269" y="40842"/>
                  </a:lnTo>
                  <a:lnTo>
                    <a:pt x="98013" y="38538"/>
                  </a:lnTo>
                  <a:lnTo>
                    <a:pt x="105760" y="28693"/>
                  </a:lnTo>
                  <a:lnTo>
                    <a:pt x="105760" y="28693"/>
                  </a:lnTo>
                  <a:lnTo>
                    <a:pt x="106388" y="27858"/>
                  </a:lnTo>
                  <a:lnTo>
                    <a:pt x="106809" y="26809"/>
                  </a:lnTo>
                  <a:lnTo>
                    <a:pt x="107016" y="25760"/>
                  </a:lnTo>
                  <a:lnTo>
                    <a:pt x="107016" y="24505"/>
                  </a:lnTo>
                  <a:lnTo>
                    <a:pt x="106809" y="23456"/>
                  </a:lnTo>
                  <a:lnTo>
                    <a:pt x="106595" y="22407"/>
                  </a:lnTo>
                  <a:lnTo>
                    <a:pt x="105967" y="21367"/>
                  </a:lnTo>
                  <a:lnTo>
                    <a:pt x="105339" y="20524"/>
                  </a:lnTo>
                  <a:lnTo>
                    <a:pt x="99475" y="14660"/>
                  </a:lnTo>
                  <a:lnTo>
                    <a:pt x="99475" y="14660"/>
                  </a:lnTo>
                  <a:lnTo>
                    <a:pt x="98641" y="14032"/>
                  </a:lnTo>
                  <a:lnTo>
                    <a:pt x="97592" y="13404"/>
                  </a:lnTo>
                  <a:lnTo>
                    <a:pt x="96543" y="12983"/>
                  </a:lnTo>
                  <a:lnTo>
                    <a:pt x="95494" y="12983"/>
                  </a:lnTo>
                  <a:lnTo>
                    <a:pt x="94239" y="12983"/>
                  </a:lnTo>
                  <a:lnTo>
                    <a:pt x="93190" y="13198"/>
                  </a:lnTo>
                  <a:lnTo>
                    <a:pt x="92149" y="13611"/>
                  </a:lnTo>
                  <a:lnTo>
                    <a:pt x="91306" y="14239"/>
                  </a:lnTo>
                  <a:lnTo>
                    <a:pt x="81470" y="21994"/>
                  </a:lnTo>
                  <a:lnTo>
                    <a:pt x="81470" y="21994"/>
                  </a:lnTo>
                  <a:lnTo>
                    <a:pt x="79165" y="20730"/>
                  </a:lnTo>
                  <a:lnTo>
                    <a:pt x="76646" y="19690"/>
                  </a:lnTo>
                  <a:lnTo>
                    <a:pt x="74135" y="18641"/>
                  </a:lnTo>
                  <a:lnTo>
                    <a:pt x="71625" y="17798"/>
                  </a:lnTo>
                  <a:lnTo>
                    <a:pt x="70154" y="5451"/>
                  </a:lnTo>
                  <a:lnTo>
                    <a:pt x="70154" y="5451"/>
                  </a:lnTo>
                  <a:lnTo>
                    <a:pt x="69948" y="4402"/>
                  </a:lnTo>
                  <a:lnTo>
                    <a:pt x="69527" y="3353"/>
                  </a:lnTo>
                  <a:lnTo>
                    <a:pt x="68899" y="2519"/>
                  </a:lnTo>
                  <a:lnTo>
                    <a:pt x="68271" y="1676"/>
                  </a:lnTo>
                  <a:lnTo>
                    <a:pt x="67222" y="1049"/>
                  </a:lnTo>
                  <a:lnTo>
                    <a:pt x="66388" y="421"/>
                  </a:lnTo>
                  <a:lnTo>
                    <a:pt x="65133" y="214"/>
                  </a:lnTo>
                  <a:lnTo>
                    <a:pt x="64084" y="0"/>
                  </a:lnTo>
                  <a:lnTo>
                    <a:pt x="55709" y="0"/>
                  </a:lnTo>
                  <a:lnTo>
                    <a:pt x="55709" y="0"/>
                  </a:lnTo>
                  <a:lnTo>
                    <a:pt x="54660" y="214"/>
                  </a:lnTo>
                  <a:lnTo>
                    <a:pt x="53611" y="421"/>
                  </a:lnTo>
                  <a:lnTo>
                    <a:pt x="52570" y="1049"/>
                  </a:lnTo>
                  <a:lnTo>
                    <a:pt x="51728" y="1676"/>
                  </a:lnTo>
                  <a:lnTo>
                    <a:pt x="50894" y="2519"/>
                  </a:lnTo>
                  <a:lnTo>
                    <a:pt x="50266" y="3353"/>
                  </a:lnTo>
                  <a:lnTo>
                    <a:pt x="49845" y="4402"/>
                  </a:lnTo>
                  <a:lnTo>
                    <a:pt x="49638" y="5451"/>
                  </a:lnTo>
                  <a:lnTo>
                    <a:pt x="48168" y="17798"/>
                  </a:lnTo>
                  <a:lnTo>
                    <a:pt x="48168" y="17798"/>
                  </a:lnTo>
                  <a:lnTo>
                    <a:pt x="45657" y="18641"/>
                  </a:lnTo>
                  <a:lnTo>
                    <a:pt x="43147" y="19690"/>
                  </a:lnTo>
                  <a:lnTo>
                    <a:pt x="40842" y="20730"/>
                  </a:lnTo>
                  <a:lnTo>
                    <a:pt x="38538" y="21994"/>
                  </a:lnTo>
                  <a:lnTo>
                    <a:pt x="28693" y="14239"/>
                  </a:lnTo>
                  <a:lnTo>
                    <a:pt x="28693" y="14239"/>
                  </a:lnTo>
                  <a:lnTo>
                    <a:pt x="27644" y="13611"/>
                  </a:lnTo>
                  <a:lnTo>
                    <a:pt x="26603" y="13198"/>
                  </a:lnTo>
                  <a:lnTo>
                    <a:pt x="25554" y="12983"/>
                  </a:lnTo>
                  <a:lnTo>
                    <a:pt x="24505" y="12983"/>
                  </a:lnTo>
                  <a:lnTo>
                    <a:pt x="23456" y="12983"/>
                  </a:lnTo>
                  <a:lnTo>
                    <a:pt x="22201" y="13404"/>
                  </a:lnTo>
                  <a:lnTo>
                    <a:pt x="21367" y="14032"/>
                  </a:lnTo>
                  <a:lnTo>
                    <a:pt x="20524" y="14660"/>
                  </a:lnTo>
                  <a:lnTo>
                    <a:pt x="14660" y="20524"/>
                  </a:lnTo>
                  <a:lnTo>
                    <a:pt x="14660" y="20524"/>
                  </a:lnTo>
                  <a:lnTo>
                    <a:pt x="13826" y="21367"/>
                  </a:lnTo>
                  <a:lnTo>
                    <a:pt x="13404" y="22407"/>
                  </a:lnTo>
                  <a:lnTo>
                    <a:pt x="12992" y="23456"/>
                  </a:lnTo>
                  <a:lnTo>
                    <a:pt x="12777" y="24505"/>
                  </a:lnTo>
                  <a:lnTo>
                    <a:pt x="12777" y="25760"/>
                  </a:lnTo>
                  <a:lnTo>
                    <a:pt x="12992" y="26809"/>
                  </a:lnTo>
                  <a:lnTo>
                    <a:pt x="13404" y="27858"/>
                  </a:lnTo>
                  <a:lnTo>
                    <a:pt x="14032" y="28693"/>
                  </a:lnTo>
                  <a:lnTo>
                    <a:pt x="21779" y="38538"/>
                  </a:lnTo>
                  <a:lnTo>
                    <a:pt x="21779" y="38538"/>
                  </a:lnTo>
                  <a:lnTo>
                    <a:pt x="20524" y="40842"/>
                  </a:lnTo>
                  <a:lnTo>
                    <a:pt x="19484" y="43353"/>
                  </a:lnTo>
                  <a:lnTo>
                    <a:pt x="18641" y="45864"/>
                  </a:lnTo>
                  <a:lnTo>
                    <a:pt x="17807" y="48374"/>
                  </a:lnTo>
                  <a:lnTo>
                    <a:pt x="5451" y="49630"/>
                  </a:lnTo>
                  <a:lnTo>
                    <a:pt x="5451" y="49630"/>
                  </a:lnTo>
                  <a:lnTo>
                    <a:pt x="4402" y="50051"/>
                  </a:lnTo>
                  <a:lnTo>
                    <a:pt x="3353" y="50472"/>
                  </a:lnTo>
                  <a:lnTo>
                    <a:pt x="2304" y="51100"/>
                  </a:lnTo>
                  <a:lnTo>
                    <a:pt x="1470" y="51728"/>
                  </a:lnTo>
                  <a:lnTo>
                    <a:pt x="842" y="52777"/>
                  </a:lnTo>
                  <a:lnTo>
                    <a:pt x="421" y="53611"/>
                  </a:lnTo>
                  <a:lnTo>
                    <a:pt x="8" y="54866"/>
                  </a:lnTo>
                  <a:lnTo>
                    <a:pt x="8" y="55915"/>
                  </a:lnTo>
                  <a:lnTo>
                    <a:pt x="8" y="64084"/>
                  </a:lnTo>
                  <a:lnTo>
                    <a:pt x="8" y="64084"/>
                  </a:lnTo>
                  <a:lnTo>
                    <a:pt x="8" y="65339"/>
                  </a:lnTo>
                  <a:lnTo>
                    <a:pt x="421" y="66388"/>
                  </a:lnTo>
                  <a:lnTo>
                    <a:pt x="842" y="67437"/>
                  </a:lnTo>
                  <a:lnTo>
                    <a:pt x="1470" y="68271"/>
                  </a:lnTo>
                  <a:lnTo>
                    <a:pt x="2304" y="69105"/>
                  </a:lnTo>
                  <a:lnTo>
                    <a:pt x="3353" y="69742"/>
                  </a:lnTo>
                  <a:lnTo>
                    <a:pt x="4402" y="70154"/>
                  </a:lnTo>
                  <a:lnTo>
                    <a:pt x="5451" y="70369"/>
                  </a:lnTo>
                  <a:lnTo>
                    <a:pt x="17807" y="71831"/>
                  </a:lnTo>
                  <a:lnTo>
                    <a:pt x="17807" y="71831"/>
                  </a:lnTo>
                  <a:lnTo>
                    <a:pt x="18641" y="74342"/>
                  </a:lnTo>
                  <a:lnTo>
                    <a:pt x="19484" y="76646"/>
                  </a:lnTo>
                  <a:lnTo>
                    <a:pt x="20524" y="79157"/>
                  </a:lnTo>
                  <a:lnTo>
                    <a:pt x="21779" y="81461"/>
                  </a:lnTo>
                  <a:lnTo>
                    <a:pt x="14032" y="91306"/>
                  </a:lnTo>
                  <a:lnTo>
                    <a:pt x="14032" y="91306"/>
                  </a:lnTo>
                  <a:lnTo>
                    <a:pt x="13404" y="92355"/>
                  </a:lnTo>
                  <a:lnTo>
                    <a:pt x="12992" y="93404"/>
                  </a:lnTo>
                  <a:lnTo>
                    <a:pt x="12777" y="94445"/>
                  </a:lnTo>
                  <a:lnTo>
                    <a:pt x="12777" y="95494"/>
                  </a:lnTo>
                  <a:lnTo>
                    <a:pt x="12992" y="96543"/>
                  </a:lnTo>
                  <a:lnTo>
                    <a:pt x="13404" y="97592"/>
                  </a:lnTo>
                  <a:lnTo>
                    <a:pt x="13826" y="98641"/>
                  </a:lnTo>
                  <a:lnTo>
                    <a:pt x="14660" y="99475"/>
                  </a:lnTo>
                  <a:lnTo>
                    <a:pt x="20524" y="105339"/>
                  </a:lnTo>
                  <a:lnTo>
                    <a:pt x="20524" y="105339"/>
                  </a:lnTo>
                  <a:lnTo>
                    <a:pt x="21367" y="106173"/>
                  </a:lnTo>
                  <a:lnTo>
                    <a:pt x="22201" y="106595"/>
                  </a:lnTo>
                  <a:lnTo>
                    <a:pt x="23456" y="107016"/>
                  </a:lnTo>
                  <a:lnTo>
                    <a:pt x="24505" y="107222"/>
                  </a:lnTo>
                  <a:lnTo>
                    <a:pt x="25554" y="107222"/>
                  </a:lnTo>
                  <a:lnTo>
                    <a:pt x="26603" y="106801"/>
                  </a:lnTo>
                  <a:lnTo>
                    <a:pt x="27644" y="106388"/>
                  </a:lnTo>
                  <a:lnTo>
                    <a:pt x="28693" y="105967"/>
                  </a:lnTo>
                  <a:lnTo>
                    <a:pt x="38538" y="98220"/>
                  </a:lnTo>
                  <a:lnTo>
                    <a:pt x="38538" y="98220"/>
                  </a:lnTo>
                  <a:lnTo>
                    <a:pt x="40842" y="99269"/>
                  </a:lnTo>
                  <a:lnTo>
                    <a:pt x="43147" y="100524"/>
                  </a:lnTo>
                  <a:lnTo>
                    <a:pt x="45657" y="101358"/>
                  </a:lnTo>
                  <a:lnTo>
                    <a:pt x="48168" y="102201"/>
                  </a:lnTo>
                  <a:lnTo>
                    <a:pt x="49638" y="114548"/>
                  </a:lnTo>
                  <a:lnTo>
                    <a:pt x="49638" y="114548"/>
                  </a:lnTo>
                  <a:lnTo>
                    <a:pt x="49845" y="115597"/>
                  </a:lnTo>
                  <a:lnTo>
                    <a:pt x="50266" y="116646"/>
                  </a:lnTo>
                  <a:lnTo>
                    <a:pt x="50894" y="117695"/>
                  </a:lnTo>
                  <a:lnTo>
                    <a:pt x="51728" y="118529"/>
                  </a:lnTo>
                  <a:lnTo>
                    <a:pt x="52570" y="119157"/>
                  </a:lnTo>
                  <a:lnTo>
                    <a:pt x="53611" y="119578"/>
                  </a:lnTo>
                  <a:lnTo>
                    <a:pt x="54660" y="120000"/>
                  </a:lnTo>
                  <a:lnTo>
                    <a:pt x="55709" y="120000"/>
                  </a:lnTo>
                  <a:lnTo>
                    <a:pt x="64084" y="120000"/>
                  </a:lnTo>
                  <a:lnTo>
                    <a:pt x="64084" y="120000"/>
                  </a:lnTo>
                  <a:lnTo>
                    <a:pt x="65133" y="120000"/>
                  </a:lnTo>
                  <a:lnTo>
                    <a:pt x="66388" y="119578"/>
                  </a:lnTo>
                  <a:lnTo>
                    <a:pt x="67222" y="119157"/>
                  </a:lnTo>
                  <a:lnTo>
                    <a:pt x="68271" y="118529"/>
                  </a:lnTo>
                  <a:lnTo>
                    <a:pt x="68899" y="117695"/>
                  </a:lnTo>
                  <a:lnTo>
                    <a:pt x="69527" y="116646"/>
                  </a:lnTo>
                  <a:lnTo>
                    <a:pt x="69948" y="115597"/>
                  </a:lnTo>
                  <a:lnTo>
                    <a:pt x="70154" y="114548"/>
                  </a:lnTo>
                  <a:lnTo>
                    <a:pt x="71625" y="102201"/>
                  </a:lnTo>
                  <a:lnTo>
                    <a:pt x="71625" y="102201"/>
                  </a:lnTo>
                  <a:lnTo>
                    <a:pt x="74135" y="101358"/>
                  </a:lnTo>
                  <a:lnTo>
                    <a:pt x="76646" y="100524"/>
                  </a:lnTo>
                  <a:lnTo>
                    <a:pt x="79165" y="99269"/>
                  </a:lnTo>
                  <a:lnTo>
                    <a:pt x="81470" y="98220"/>
                  </a:lnTo>
                  <a:lnTo>
                    <a:pt x="91306" y="105967"/>
                  </a:lnTo>
                  <a:lnTo>
                    <a:pt x="91306" y="105967"/>
                  </a:lnTo>
                  <a:lnTo>
                    <a:pt x="92149" y="106388"/>
                  </a:lnTo>
                  <a:lnTo>
                    <a:pt x="93190" y="106801"/>
                  </a:lnTo>
                  <a:lnTo>
                    <a:pt x="94239" y="107222"/>
                  </a:lnTo>
                  <a:lnTo>
                    <a:pt x="95494" y="107222"/>
                  </a:lnTo>
                  <a:lnTo>
                    <a:pt x="96543" y="107016"/>
                  </a:lnTo>
                  <a:lnTo>
                    <a:pt x="97592" y="106595"/>
                  </a:lnTo>
                  <a:lnTo>
                    <a:pt x="98641" y="106173"/>
                  </a:lnTo>
                  <a:lnTo>
                    <a:pt x="99475" y="105339"/>
                  </a:lnTo>
                  <a:lnTo>
                    <a:pt x="105339" y="99475"/>
                  </a:lnTo>
                  <a:lnTo>
                    <a:pt x="105339" y="99475"/>
                  </a:lnTo>
                  <a:lnTo>
                    <a:pt x="105967" y="98641"/>
                  </a:lnTo>
                  <a:lnTo>
                    <a:pt x="106595" y="97592"/>
                  </a:lnTo>
                  <a:lnTo>
                    <a:pt x="106809" y="96543"/>
                  </a:lnTo>
                  <a:lnTo>
                    <a:pt x="107016" y="95494"/>
                  </a:lnTo>
                  <a:lnTo>
                    <a:pt x="107016" y="94445"/>
                  </a:lnTo>
                  <a:lnTo>
                    <a:pt x="106809" y="93404"/>
                  </a:lnTo>
                  <a:lnTo>
                    <a:pt x="106388" y="92355"/>
                  </a:lnTo>
                  <a:lnTo>
                    <a:pt x="105760" y="91306"/>
                  </a:lnTo>
                  <a:lnTo>
                    <a:pt x="98013" y="81461"/>
                  </a:lnTo>
                  <a:lnTo>
                    <a:pt x="98013" y="81461"/>
                  </a:lnTo>
                  <a:lnTo>
                    <a:pt x="99269" y="79157"/>
                  </a:lnTo>
                  <a:lnTo>
                    <a:pt x="100318" y="76646"/>
                  </a:lnTo>
                  <a:lnTo>
                    <a:pt x="101358" y="74342"/>
                  </a:lnTo>
                  <a:lnTo>
                    <a:pt x="101986" y="71831"/>
                  </a:lnTo>
                  <a:lnTo>
                    <a:pt x="114557" y="70369"/>
                  </a:lnTo>
                  <a:lnTo>
                    <a:pt x="114557" y="70369"/>
                  </a:lnTo>
                  <a:lnTo>
                    <a:pt x="115597" y="70154"/>
                  </a:lnTo>
                  <a:lnTo>
                    <a:pt x="116646" y="69742"/>
                  </a:lnTo>
                  <a:lnTo>
                    <a:pt x="117489" y="69105"/>
                  </a:lnTo>
                  <a:lnTo>
                    <a:pt x="118323" y="68271"/>
                  </a:lnTo>
                  <a:lnTo>
                    <a:pt x="118950" y="67437"/>
                  </a:lnTo>
                  <a:lnTo>
                    <a:pt x="119578" y="66388"/>
                  </a:lnTo>
                  <a:lnTo>
                    <a:pt x="119793" y="65339"/>
                  </a:lnTo>
                  <a:lnTo>
                    <a:pt x="120000" y="64084"/>
                  </a:lnTo>
                  <a:lnTo>
                    <a:pt x="120000" y="55915"/>
                  </a:lnTo>
                  <a:lnTo>
                    <a:pt x="120000" y="55915"/>
                  </a:lnTo>
                  <a:lnTo>
                    <a:pt x="119793" y="54866"/>
                  </a:lnTo>
                  <a:lnTo>
                    <a:pt x="119578" y="53611"/>
                  </a:lnTo>
                  <a:lnTo>
                    <a:pt x="118950" y="52777"/>
                  </a:lnTo>
                  <a:lnTo>
                    <a:pt x="118323" y="51728"/>
                  </a:lnTo>
                  <a:lnTo>
                    <a:pt x="117489" y="51100"/>
                  </a:lnTo>
                  <a:lnTo>
                    <a:pt x="116646" y="50472"/>
                  </a:lnTo>
                  <a:lnTo>
                    <a:pt x="115597" y="50051"/>
                  </a:lnTo>
                  <a:lnTo>
                    <a:pt x="114557" y="49630"/>
                  </a:lnTo>
                  <a:lnTo>
                    <a:pt x="114557" y="49630"/>
                  </a:lnTo>
                  <a:close/>
                  <a:moveTo>
                    <a:pt x="73714" y="73929"/>
                  </a:moveTo>
                  <a:lnTo>
                    <a:pt x="73714" y="73929"/>
                  </a:lnTo>
                  <a:lnTo>
                    <a:pt x="72252" y="75184"/>
                  </a:lnTo>
                  <a:lnTo>
                    <a:pt x="70782" y="76440"/>
                  </a:lnTo>
                  <a:lnTo>
                    <a:pt x="69114" y="77274"/>
                  </a:lnTo>
                  <a:lnTo>
                    <a:pt x="67222" y="78116"/>
                  </a:lnTo>
                  <a:lnTo>
                    <a:pt x="65554" y="78744"/>
                  </a:lnTo>
                  <a:lnTo>
                    <a:pt x="63662" y="79157"/>
                  </a:lnTo>
                  <a:lnTo>
                    <a:pt x="61779" y="79372"/>
                  </a:lnTo>
                  <a:lnTo>
                    <a:pt x="59896" y="79578"/>
                  </a:lnTo>
                  <a:lnTo>
                    <a:pt x="58013" y="79372"/>
                  </a:lnTo>
                  <a:lnTo>
                    <a:pt x="56130" y="79157"/>
                  </a:lnTo>
                  <a:lnTo>
                    <a:pt x="54453" y="78744"/>
                  </a:lnTo>
                  <a:lnTo>
                    <a:pt x="52570" y="78116"/>
                  </a:lnTo>
                  <a:lnTo>
                    <a:pt x="50894" y="77274"/>
                  </a:lnTo>
                  <a:lnTo>
                    <a:pt x="49217" y="76440"/>
                  </a:lnTo>
                  <a:lnTo>
                    <a:pt x="47540" y="75184"/>
                  </a:lnTo>
                  <a:lnTo>
                    <a:pt x="46079" y="73929"/>
                  </a:lnTo>
                  <a:lnTo>
                    <a:pt x="46079" y="73929"/>
                  </a:lnTo>
                  <a:lnTo>
                    <a:pt x="44815" y="72459"/>
                  </a:lnTo>
                  <a:lnTo>
                    <a:pt x="43559" y="70782"/>
                  </a:lnTo>
                  <a:lnTo>
                    <a:pt x="42725" y="69105"/>
                  </a:lnTo>
                  <a:lnTo>
                    <a:pt x="41883" y="67437"/>
                  </a:lnTo>
                  <a:lnTo>
                    <a:pt x="41255" y="65546"/>
                  </a:lnTo>
                  <a:lnTo>
                    <a:pt x="40842" y="63662"/>
                  </a:lnTo>
                  <a:lnTo>
                    <a:pt x="40421" y="61986"/>
                  </a:lnTo>
                  <a:lnTo>
                    <a:pt x="40421" y="60103"/>
                  </a:lnTo>
                  <a:lnTo>
                    <a:pt x="40421" y="58220"/>
                  </a:lnTo>
                  <a:lnTo>
                    <a:pt x="40842" y="56337"/>
                  </a:lnTo>
                  <a:lnTo>
                    <a:pt x="41255" y="54453"/>
                  </a:lnTo>
                  <a:lnTo>
                    <a:pt x="41883" y="52777"/>
                  </a:lnTo>
                  <a:lnTo>
                    <a:pt x="42725" y="50894"/>
                  </a:lnTo>
                  <a:lnTo>
                    <a:pt x="43559" y="49217"/>
                  </a:lnTo>
                  <a:lnTo>
                    <a:pt x="44815" y="47747"/>
                  </a:lnTo>
                  <a:lnTo>
                    <a:pt x="46079" y="46285"/>
                  </a:lnTo>
                  <a:lnTo>
                    <a:pt x="46079" y="46285"/>
                  </a:lnTo>
                  <a:lnTo>
                    <a:pt x="47540" y="44815"/>
                  </a:lnTo>
                  <a:lnTo>
                    <a:pt x="49217" y="43774"/>
                  </a:lnTo>
                  <a:lnTo>
                    <a:pt x="50894" y="42725"/>
                  </a:lnTo>
                  <a:lnTo>
                    <a:pt x="52570" y="41883"/>
                  </a:lnTo>
                  <a:lnTo>
                    <a:pt x="54453" y="41255"/>
                  </a:lnTo>
                  <a:lnTo>
                    <a:pt x="56130" y="40842"/>
                  </a:lnTo>
                  <a:lnTo>
                    <a:pt x="58013" y="40627"/>
                  </a:lnTo>
                  <a:lnTo>
                    <a:pt x="59896" y="40421"/>
                  </a:lnTo>
                  <a:lnTo>
                    <a:pt x="61779" y="40627"/>
                  </a:lnTo>
                  <a:lnTo>
                    <a:pt x="63662" y="40842"/>
                  </a:lnTo>
                  <a:lnTo>
                    <a:pt x="65554" y="41255"/>
                  </a:lnTo>
                  <a:lnTo>
                    <a:pt x="67222" y="41883"/>
                  </a:lnTo>
                  <a:lnTo>
                    <a:pt x="69114" y="42725"/>
                  </a:lnTo>
                  <a:lnTo>
                    <a:pt x="70782" y="43774"/>
                  </a:lnTo>
                  <a:lnTo>
                    <a:pt x="72252" y="44815"/>
                  </a:lnTo>
                  <a:lnTo>
                    <a:pt x="73714" y="46285"/>
                  </a:lnTo>
                  <a:lnTo>
                    <a:pt x="73714" y="46285"/>
                  </a:lnTo>
                  <a:lnTo>
                    <a:pt x="75184" y="47747"/>
                  </a:lnTo>
                  <a:lnTo>
                    <a:pt x="76233" y="49217"/>
                  </a:lnTo>
                  <a:lnTo>
                    <a:pt x="77274" y="50894"/>
                  </a:lnTo>
                  <a:lnTo>
                    <a:pt x="78116" y="52777"/>
                  </a:lnTo>
                  <a:lnTo>
                    <a:pt x="78744" y="54453"/>
                  </a:lnTo>
                  <a:lnTo>
                    <a:pt x="79165" y="56337"/>
                  </a:lnTo>
                  <a:lnTo>
                    <a:pt x="79372" y="58220"/>
                  </a:lnTo>
                  <a:lnTo>
                    <a:pt x="79372" y="60103"/>
                  </a:lnTo>
                  <a:lnTo>
                    <a:pt x="79372" y="61986"/>
                  </a:lnTo>
                  <a:lnTo>
                    <a:pt x="79165" y="63662"/>
                  </a:lnTo>
                  <a:lnTo>
                    <a:pt x="78744" y="65546"/>
                  </a:lnTo>
                  <a:lnTo>
                    <a:pt x="78116" y="67437"/>
                  </a:lnTo>
                  <a:lnTo>
                    <a:pt x="77274" y="69105"/>
                  </a:lnTo>
                  <a:lnTo>
                    <a:pt x="76233" y="70782"/>
                  </a:lnTo>
                  <a:lnTo>
                    <a:pt x="75184" y="72459"/>
                  </a:lnTo>
                  <a:lnTo>
                    <a:pt x="73714" y="73929"/>
                  </a:lnTo>
                  <a:lnTo>
                    <a:pt x="73714" y="73929"/>
                  </a:lnTo>
                  <a:close/>
                </a:path>
              </a:pathLst>
            </a:custGeom>
            <a:noFill/>
            <a:ln w="12175" cap="rnd" cmpd="sng">
              <a:solidFill>
                <a:schemeClr val="tx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1" i="0" u="none" strike="noStrike" cap="none" dirty="0">
                <a:solidFill>
                  <a:srgbClr val="000000"/>
                </a:solidFill>
                <a:latin typeface="Arial"/>
                <a:ea typeface="Arial"/>
                <a:cs typeface="Arial"/>
                <a:sym typeface="Arial"/>
              </a:endParaRPr>
            </a:p>
          </p:txBody>
        </p:sp>
        <p:sp>
          <p:nvSpPr>
            <p:cNvPr id="9" name="Shape 232"/>
            <p:cNvSpPr/>
            <p:nvPr/>
          </p:nvSpPr>
          <p:spPr>
            <a:xfrm>
              <a:off x="5566575" y="3193575"/>
              <a:ext cx="198600" cy="198600"/>
            </a:xfrm>
            <a:custGeom>
              <a:avLst/>
              <a:gdLst/>
              <a:ahLst/>
              <a:cxnLst/>
              <a:rect l="0" t="0" r="0" b="0"/>
              <a:pathLst>
                <a:path w="120000" h="120000" fill="none" extrusionOk="0">
                  <a:moveTo>
                    <a:pt x="109678" y="32398"/>
                  </a:moveTo>
                  <a:lnTo>
                    <a:pt x="92754" y="36086"/>
                  </a:lnTo>
                  <a:lnTo>
                    <a:pt x="92754" y="36086"/>
                  </a:lnTo>
                  <a:lnTo>
                    <a:pt x="90910" y="33502"/>
                  </a:lnTo>
                  <a:lnTo>
                    <a:pt x="88704" y="31295"/>
                  </a:lnTo>
                  <a:lnTo>
                    <a:pt x="94597" y="14733"/>
                  </a:lnTo>
                  <a:lnTo>
                    <a:pt x="94597" y="14733"/>
                  </a:lnTo>
                  <a:lnTo>
                    <a:pt x="94960" y="13630"/>
                  </a:lnTo>
                  <a:lnTo>
                    <a:pt x="94960" y="12527"/>
                  </a:lnTo>
                  <a:lnTo>
                    <a:pt x="94597" y="10321"/>
                  </a:lnTo>
                  <a:lnTo>
                    <a:pt x="93116" y="8477"/>
                  </a:lnTo>
                  <a:lnTo>
                    <a:pt x="92391" y="7374"/>
                  </a:lnTo>
                  <a:lnTo>
                    <a:pt x="91650" y="7011"/>
                  </a:lnTo>
                  <a:lnTo>
                    <a:pt x="83913" y="2961"/>
                  </a:lnTo>
                  <a:lnTo>
                    <a:pt x="83913" y="2961"/>
                  </a:lnTo>
                  <a:lnTo>
                    <a:pt x="82810" y="2584"/>
                  </a:lnTo>
                  <a:lnTo>
                    <a:pt x="81707" y="2584"/>
                  </a:lnTo>
                  <a:lnTo>
                    <a:pt x="79501" y="2584"/>
                  </a:lnTo>
                  <a:lnTo>
                    <a:pt x="77295" y="3687"/>
                  </a:lnTo>
                  <a:lnTo>
                    <a:pt x="76554" y="4427"/>
                  </a:lnTo>
                  <a:lnTo>
                    <a:pt x="75829" y="5168"/>
                  </a:lnTo>
                  <a:lnTo>
                    <a:pt x="66248" y="19886"/>
                  </a:lnTo>
                  <a:lnTo>
                    <a:pt x="66248" y="19886"/>
                  </a:lnTo>
                  <a:lnTo>
                    <a:pt x="62939" y="19523"/>
                  </a:lnTo>
                  <a:lnTo>
                    <a:pt x="59992" y="19523"/>
                  </a:lnTo>
                  <a:lnTo>
                    <a:pt x="52633" y="3687"/>
                  </a:lnTo>
                  <a:lnTo>
                    <a:pt x="52633" y="3687"/>
                  </a:lnTo>
                  <a:lnTo>
                    <a:pt x="51907" y="2584"/>
                  </a:lnTo>
                  <a:lnTo>
                    <a:pt x="51167" y="1858"/>
                  </a:lnTo>
                  <a:lnTo>
                    <a:pt x="49323" y="755"/>
                  </a:lnTo>
                  <a:lnTo>
                    <a:pt x="47117" y="15"/>
                  </a:lnTo>
                  <a:lnTo>
                    <a:pt x="46014" y="15"/>
                  </a:lnTo>
                  <a:lnTo>
                    <a:pt x="44911" y="377"/>
                  </a:lnTo>
                  <a:lnTo>
                    <a:pt x="36811" y="2961"/>
                  </a:lnTo>
                  <a:lnTo>
                    <a:pt x="36811" y="2961"/>
                  </a:lnTo>
                  <a:lnTo>
                    <a:pt x="35708" y="3324"/>
                  </a:lnTo>
                  <a:lnTo>
                    <a:pt x="34605" y="4064"/>
                  </a:lnTo>
                  <a:lnTo>
                    <a:pt x="33124" y="5908"/>
                  </a:lnTo>
                  <a:lnTo>
                    <a:pt x="32398" y="8114"/>
                  </a:lnTo>
                  <a:lnTo>
                    <a:pt x="32398" y="9217"/>
                  </a:lnTo>
                  <a:lnTo>
                    <a:pt x="32398" y="10321"/>
                  </a:lnTo>
                  <a:lnTo>
                    <a:pt x="36071" y="27623"/>
                  </a:lnTo>
                  <a:lnTo>
                    <a:pt x="36071" y="27623"/>
                  </a:lnTo>
                  <a:lnTo>
                    <a:pt x="33502" y="29452"/>
                  </a:lnTo>
                  <a:lnTo>
                    <a:pt x="31295" y="31658"/>
                  </a:lnTo>
                  <a:lnTo>
                    <a:pt x="15096" y="25402"/>
                  </a:lnTo>
                  <a:lnTo>
                    <a:pt x="15096" y="25402"/>
                  </a:lnTo>
                  <a:lnTo>
                    <a:pt x="13993" y="25402"/>
                  </a:lnTo>
                  <a:lnTo>
                    <a:pt x="12527" y="25039"/>
                  </a:lnTo>
                  <a:lnTo>
                    <a:pt x="10306" y="25780"/>
                  </a:lnTo>
                  <a:lnTo>
                    <a:pt x="8477" y="26883"/>
                  </a:lnTo>
                  <a:lnTo>
                    <a:pt x="7737" y="27623"/>
                  </a:lnTo>
                  <a:lnTo>
                    <a:pt x="6996" y="28726"/>
                  </a:lnTo>
                  <a:lnTo>
                    <a:pt x="3324" y="36086"/>
                  </a:lnTo>
                  <a:lnTo>
                    <a:pt x="3324" y="36086"/>
                  </a:lnTo>
                  <a:lnTo>
                    <a:pt x="2946" y="37189"/>
                  </a:lnTo>
                  <a:lnTo>
                    <a:pt x="2584" y="38292"/>
                  </a:lnTo>
                  <a:lnTo>
                    <a:pt x="2946" y="40861"/>
                  </a:lnTo>
                  <a:lnTo>
                    <a:pt x="3687" y="42704"/>
                  </a:lnTo>
                  <a:lnTo>
                    <a:pt x="4427" y="43808"/>
                  </a:lnTo>
                  <a:lnTo>
                    <a:pt x="5530" y="44548"/>
                  </a:lnTo>
                  <a:lnTo>
                    <a:pt x="20249" y="54114"/>
                  </a:lnTo>
                  <a:lnTo>
                    <a:pt x="20249" y="54114"/>
                  </a:lnTo>
                  <a:lnTo>
                    <a:pt x="19886" y="57060"/>
                  </a:lnTo>
                  <a:lnTo>
                    <a:pt x="19508" y="60370"/>
                  </a:lnTo>
                  <a:lnTo>
                    <a:pt x="3687" y="67729"/>
                  </a:lnTo>
                  <a:lnTo>
                    <a:pt x="3687" y="67729"/>
                  </a:lnTo>
                  <a:lnTo>
                    <a:pt x="2946" y="68107"/>
                  </a:lnTo>
                  <a:lnTo>
                    <a:pt x="1843" y="68832"/>
                  </a:lnTo>
                  <a:lnTo>
                    <a:pt x="740" y="71038"/>
                  </a:lnTo>
                  <a:lnTo>
                    <a:pt x="0" y="73260"/>
                  </a:lnTo>
                  <a:lnTo>
                    <a:pt x="377" y="74363"/>
                  </a:lnTo>
                  <a:lnTo>
                    <a:pt x="377" y="75466"/>
                  </a:lnTo>
                  <a:lnTo>
                    <a:pt x="3324" y="83566"/>
                  </a:lnTo>
                  <a:lnTo>
                    <a:pt x="3324" y="83566"/>
                  </a:lnTo>
                  <a:lnTo>
                    <a:pt x="3687" y="84291"/>
                  </a:lnTo>
                  <a:lnTo>
                    <a:pt x="4427" y="85394"/>
                  </a:lnTo>
                  <a:lnTo>
                    <a:pt x="5893" y="86875"/>
                  </a:lnTo>
                  <a:lnTo>
                    <a:pt x="8099" y="87601"/>
                  </a:lnTo>
                  <a:lnTo>
                    <a:pt x="9202" y="87601"/>
                  </a:lnTo>
                  <a:lnTo>
                    <a:pt x="10306" y="87601"/>
                  </a:lnTo>
                  <a:lnTo>
                    <a:pt x="27608" y="83928"/>
                  </a:lnTo>
                  <a:lnTo>
                    <a:pt x="27608" y="83928"/>
                  </a:lnTo>
                  <a:lnTo>
                    <a:pt x="29452" y="86497"/>
                  </a:lnTo>
                  <a:lnTo>
                    <a:pt x="31658" y="88704"/>
                  </a:lnTo>
                  <a:lnTo>
                    <a:pt x="25765" y="105266"/>
                  </a:lnTo>
                  <a:lnTo>
                    <a:pt x="25765" y="105266"/>
                  </a:lnTo>
                  <a:lnTo>
                    <a:pt x="25402" y="106384"/>
                  </a:lnTo>
                  <a:lnTo>
                    <a:pt x="25402" y="107487"/>
                  </a:lnTo>
                  <a:lnTo>
                    <a:pt x="25765" y="109693"/>
                  </a:lnTo>
                  <a:lnTo>
                    <a:pt x="26868" y="111522"/>
                  </a:lnTo>
                  <a:lnTo>
                    <a:pt x="27971" y="112262"/>
                  </a:lnTo>
                  <a:lnTo>
                    <a:pt x="28711" y="113003"/>
                  </a:lnTo>
                  <a:lnTo>
                    <a:pt x="36448" y="116675"/>
                  </a:lnTo>
                  <a:lnTo>
                    <a:pt x="36448" y="116675"/>
                  </a:lnTo>
                  <a:lnTo>
                    <a:pt x="37551" y="117415"/>
                  </a:lnTo>
                  <a:lnTo>
                    <a:pt x="38655" y="117415"/>
                  </a:lnTo>
                  <a:lnTo>
                    <a:pt x="40861" y="117415"/>
                  </a:lnTo>
                  <a:lnTo>
                    <a:pt x="43067" y="116312"/>
                  </a:lnTo>
                  <a:lnTo>
                    <a:pt x="43808" y="115572"/>
                  </a:lnTo>
                  <a:lnTo>
                    <a:pt x="44533" y="114846"/>
                  </a:lnTo>
                  <a:lnTo>
                    <a:pt x="54114" y="100113"/>
                  </a:lnTo>
                  <a:lnTo>
                    <a:pt x="54114" y="100113"/>
                  </a:lnTo>
                  <a:lnTo>
                    <a:pt x="57423" y="100491"/>
                  </a:lnTo>
                  <a:lnTo>
                    <a:pt x="60370" y="100491"/>
                  </a:lnTo>
                  <a:lnTo>
                    <a:pt x="67729" y="116312"/>
                  </a:lnTo>
                  <a:lnTo>
                    <a:pt x="67729" y="116312"/>
                  </a:lnTo>
                  <a:lnTo>
                    <a:pt x="68469" y="117415"/>
                  </a:lnTo>
                  <a:lnTo>
                    <a:pt x="69195" y="118156"/>
                  </a:lnTo>
                  <a:lnTo>
                    <a:pt x="71038" y="119259"/>
                  </a:lnTo>
                  <a:lnTo>
                    <a:pt x="73245" y="120000"/>
                  </a:lnTo>
                  <a:lnTo>
                    <a:pt x="74348" y="120000"/>
                  </a:lnTo>
                  <a:lnTo>
                    <a:pt x="75451" y="119622"/>
                  </a:lnTo>
                  <a:lnTo>
                    <a:pt x="83551" y="117053"/>
                  </a:lnTo>
                  <a:lnTo>
                    <a:pt x="83551" y="117053"/>
                  </a:lnTo>
                  <a:lnTo>
                    <a:pt x="84654" y="116675"/>
                  </a:lnTo>
                  <a:lnTo>
                    <a:pt x="85394" y="115950"/>
                  </a:lnTo>
                  <a:lnTo>
                    <a:pt x="86860" y="114106"/>
                  </a:lnTo>
                  <a:lnTo>
                    <a:pt x="87963" y="111900"/>
                  </a:lnTo>
                  <a:lnTo>
                    <a:pt x="87963" y="110797"/>
                  </a:lnTo>
                  <a:lnTo>
                    <a:pt x="87963" y="109693"/>
                  </a:lnTo>
                  <a:lnTo>
                    <a:pt x="84291" y="92391"/>
                  </a:lnTo>
                  <a:lnTo>
                    <a:pt x="84291" y="92391"/>
                  </a:lnTo>
                  <a:lnTo>
                    <a:pt x="86497" y="90547"/>
                  </a:lnTo>
                  <a:lnTo>
                    <a:pt x="89066" y="88341"/>
                  </a:lnTo>
                  <a:lnTo>
                    <a:pt x="105266" y="94597"/>
                  </a:lnTo>
                  <a:lnTo>
                    <a:pt x="105266" y="94597"/>
                  </a:lnTo>
                  <a:lnTo>
                    <a:pt x="106369" y="94597"/>
                  </a:lnTo>
                  <a:lnTo>
                    <a:pt x="107472" y="94975"/>
                  </a:lnTo>
                  <a:lnTo>
                    <a:pt x="109678" y="94234"/>
                  </a:lnTo>
                  <a:lnTo>
                    <a:pt x="111885" y="93131"/>
                  </a:lnTo>
                  <a:lnTo>
                    <a:pt x="112625" y="92391"/>
                  </a:lnTo>
                  <a:lnTo>
                    <a:pt x="113366" y="91288"/>
                  </a:lnTo>
                  <a:lnTo>
                    <a:pt x="117038" y="83566"/>
                  </a:lnTo>
                  <a:lnTo>
                    <a:pt x="117038" y="83566"/>
                  </a:lnTo>
                  <a:lnTo>
                    <a:pt x="117415" y="82825"/>
                  </a:lnTo>
                  <a:lnTo>
                    <a:pt x="117778" y="81344"/>
                  </a:lnTo>
                  <a:lnTo>
                    <a:pt x="117415" y="79138"/>
                  </a:lnTo>
                  <a:lnTo>
                    <a:pt x="116312" y="77295"/>
                  </a:lnTo>
                  <a:lnTo>
                    <a:pt x="115572" y="76191"/>
                  </a:lnTo>
                  <a:lnTo>
                    <a:pt x="114831" y="75466"/>
                  </a:lnTo>
                  <a:lnTo>
                    <a:pt x="100113" y="65885"/>
                  </a:lnTo>
                  <a:lnTo>
                    <a:pt x="100113" y="65885"/>
                  </a:lnTo>
                  <a:lnTo>
                    <a:pt x="100476" y="62954"/>
                  </a:lnTo>
                  <a:lnTo>
                    <a:pt x="100476" y="59629"/>
                  </a:lnTo>
                  <a:lnTo>
                    <a:pt x="116312" y="52270"/>
                  </a:lnTo>
                  <a:lnTo>
                    <a:pt x="116312" y="52270"/>
                  </a:lnTo>
                  <a:lnTo>
                    <a:pt x="117415" y="51907"/>
                  </a:lnTo>
                  <a:lnTo>
                    <a:pt x="118519" y="51167"/>
                  </a:lnTo>
                  <a:lnTo>
                    <a:pt x="119622" y="48961"/>
                  </a:lnTo>
                  <a:lnTo>
                    <a:pt x="119984" y="46754"/>
                  </a:lnTo>
                  <a:lnTo>
                    <a:pt x="119984" y="45651"/>
                  </a:lnTo>
                  <a:lnTo>
                    <a:pt x="119984" y="44548"/>
                  </a:lnTo>
                  <a:lnTo>
                    <a:pt x="117038" y="36448"/>
                  </a:lnTo>
                  <a:lnTo>
                    <a:pt x="117038" y="36448"/>
                  </a:lnTo>
                  <a:lnTo>
                    <a:pt x="116675" y="35345"/>
                  </a:lnTo>
                  <a:lnTo>
                    <a:pt x="115935" y="34605"/>
                  </a:lnTo>
                  <a:lnTo>
                    <a:pt x="114106" y="33139"/>
                  </a:lnTo>
                  <a:lnTo>
                    <a:pt x="112262" y="32398"/>
                  </a:lnTo>
                  <a:lnTo>
                    <a:pt x="111159" y="32398"/>
                  </a:lnTo>
                  <a:lnTo>
                    <a:pt x="109678" y="32398"/>
                  </a:lnTo>
                  <a:lnTo>
                    <a:pt x="109678" y="32398"/>
                  </a:lnTo>
                  <a:close/>
                  <a:moveTo>
                    <a:pt x="82810" y="71416"/>
                  </a:moveTo>
                  <a:lnTo>
                    <a:pt x="82810" y="71416"/>
                  </a:lnTo>
                  <a:lnTo>
                    <a:pt x="81344" y="73622"/>
                  </a:lnTo>
                  <a:lnTo>
                    <a:pt x="79879" y="75466"/>
                  </a:lnTo>
                  <a:lnTo>
                    <a:pt x="78398" y="77672"/>
                  </a:lnTo>
                  <a:lnTo>
                    <a:pt x="76554" y="79138"/>
                  </a:lnTo>
                  <a:lnTo>
                    <a:pt x="74726" y="80619"/>
                  </a:lnTo>
                  <a:lnTo>
                    <a:pt x="72504" y="82085"/>
                  </a:lnTo>
                  <a:lnTo>
                    <a:pt x="70298" y="83188"/>
                  </a:lnTo>
                  <a:lnTo>
                    <a:pt x="68092" y="83928"/>
                  </a:lnTo>
                  <a:lnTo>
                    <a:pt x="65885" y="84669"/>
                  </a:lnTo>
                  <a:lnTo>
                    <a:pt x="63316" y="85032"/>
                  </a:lnTo>
                  <a:lnTo>
                    <a:pt x="61095" y="85394"/>
                  </a:lnTo>
                  <a:lnTo>
                    <a:pt x="58526" y="85032"/>
                  </a:lnTo>
                  <a:lnTo>
                    <a:pt x="55942" y="85032"/>
                  </a:lnTo>
                  <a:lnTo>
                    <a:pt x="53736" y="84291"/>
                  </a:lnTo>
                  <a:lnTo>
                    <a:pt x="51167" y="83566"/>
                  </a:lnTo>
                  <a:lnTo>
                    <a:pt x="48961" y="82448"/>
                  </a:lnTo>
                  <a:lnTo>
                    <a:pt x="48961" y="82448"/>
                  </a:lnTo>
                  <a:lnTo>
                    <a:pt x="46754" y="81344"/>
                  </a:lnTo>
                  <a:lnTo>
                    <a:pt x="44533" y="79879"/>
                  </a:lnTo>
                  <a:lnTo>
                    <a:pt x="42704" y="78035"/>
                  </a:lnTo>
                  <a:lnTo>
                    <a:pt x="40861" y="76569"/>
                  </a:lnTo>
                  <a:lnTo>
                    <a:pt x="39380" y="74363"/>
                  </a:lnTo>
                  <a:lnTo>
                    <a:pt x="38277" y="72519"/>
                  </a:lnTo>
                  <a:lnTo>
                    <a:pt x="37174" y="70313"/>
                  </a:lnTo>
                  <a:lnTo>
                    <a:pt x="36071" y="68107"/>
                  </a:lnTo>
                  <a:lnTo>
                    <a:pt x="35708" y="65523"/>
                  </a:lnTo>
                  <a:lnTo>
                    <a:pt x="34967" y="63316"/>
                  </a:lnTo>
                  <a:lnTo>
                    <a:pt x="34967" y="60748"/>
                  </a:lnTo>
                  <a:lnTo>
                    <a:pt x="34967" y="58526"/>
                  </a:lnTo>
                  <a:lnTo>
                    <a:pt x="35345" y="55957"/>
                  </a:lnTo>
                  <a:lnTo>
                    <a:pt x="35708" y="53373"/>
                  </a:lnTo>
                  <a:lnTo>
                    <a:pt x="36448" y="51167"/>
                  </a:lnTo>
                  <a:lnTo>
                    <a:pt x="37551" y="48598"/>
                  </a:lnTo>
                  <a:lnTo>
                    <a:pt x="37551" y="48598"/>
                  </a:lnTo>
                  <a:lnTo>
                    <a:pt x="39017" y="46392"/>
                  </a:lnTo>
                  <a:lnTo>
                    <a:pt x="40498" y="44548"/>
                  </a:lnTo>
                  <a:lnTo>
                    <a:pt x="41964" y="42342"/>
                  </a:lnTo>
                  <a:lnTo>
                    <a:pt x="43808" y="40861"/>
                  </a:lnTo>
                  <a:lnTo>
                    <a:pt x="45636" y="39395"/>
                  </a:lnTo>
                  <a:lnTo>
                    <a:pt x="47857" y="37914"/>
                  </a:lnTo>
                  <a:lnTo>
                    <a:pt x="50064" y="36811"/>
                  </a:lnTo>
                  <a:lnTo>
                    <a:pt x="52270" y="36086"/>
                  </a:lnTo>
                  <a:lnTo>
                    <a:pt x="54476" y="35345"/>
                  </a:lnTo>
                  <a:lnTo>
                    <a:pt x="57045" y="34982"/>
                  </a:lnTo>
                  <a:lnTo>
                    <a:pt x="59267" y="34605"/>
                  </a:lnTo>
                  <a:lnTo>
                    <a:pt x="61836" y="34982"/>
                  </a:lnTo>
                  <a:lnTo>
                    <a:pt x="64420" y="34982"/>
                  </a:lnTo>
                  <a:lnTo>
                    <a:pt x="66626" y="35708"/>
                  </a:lnTo>
                  <a:lnTo>
                    <a:pt x="69195" y="36448"/>
                  </a:lnTo>
                  <a:lnTo>
                    <a:pt x="71401" y="37551"/>
                  </a:lnTo>
                  <a:lnTo>
                    <a:pt x="71401" y="37551"/>
                  </a:lnTo>
                  <a:lnTo>
                    <a:pt x="73607" y="38655"/>
                  </a:lnTo>
                  <a:lnTo>
                    <a:pt x="75829" y="40136"/>
                  </a:lnTo>
                  <a:lnTo>
                    <a:pt x="77657" y="41964"/>
                  </a:lnTo>
                  <a:lnTo>
                    <a:pt x="79501" y="43445"/>
                  </a:lnTo>
                  <a:lnTo>
                    <a:pt x="80982" y="45651"/>
                  </a:lnTo>
                  <a:lnTo>
                    <a:pt x="82085" y="47495"/>
                  </a:lnTo>
                  <a:lnTo>
                    <a:pt x="83188" y="49701"/>
                  </a:lnTo>
                  <a:lnTo>
                    <a:pt x="84291" y="51907"/>
                  </a:lnTo>
                  <a:lnTo>
                    <a:pt x="84654" y="54476"/>
                  </a:lnTo>
                  <a:lnTo>
                    <a:pt x="85017" y="56698"/>
                  </a:lnTo>
                  <a:lnTo>
                    <a:pt x="85394" y="59267"/>
                  </a:lnTo>
                  <a:lnTo>
                    <a:pt x="85394" y="61473"/>
                  </a:lnTo>
                  <a:lnTo>
                    <a:pt x="85017" y="64057"/>
                  </a:lnTo>
                  <a:lnTo>
                    <a:pt x="84654" y="66626"/>
                  </a:lnTo>
                  <a:lnTo>
                    <a:pt x="83913" y="68832"/>
                  </a:lnTo>
                  <a:lnTo>
                    <a:pt x="82810" y="71416"/>
                  </a:lnTo>
                  <a:lnTo>
                    <a:pt x="82810" y="71416"/>
                  </a:lnTo>
                  <a:close/>
                </a:path>
              </a:pathLst>
            </a:custGeom>
            <a:noFill/>
            <a:ln w="12175" cap="rnd" cmpd="sng">
              <a:solidFill>
                <a:schemeClr val="tx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1" i="0" u="none" strike="noStrike" cap="none" dirty="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210037193"/>
      </p:ext>
    </p:extLst>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555776" y="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29" name="Shape 229"/>
          <p:cNvSpPr txBox="1">
            <a:spLocks noGrp="1"/>
          </p:cNvSpPr>
          <p:nvPr>
            <p:ph type="title"/>
          </p:nvPr>
        </p:nvSpPr>
        <p:spPr>
          <a:xfrm>
            <a:off x="2731726" y="987574"/>
            <a:ext cx="3647999" cy="1584176"/>
          </a:xfrm>
          <a:prstGeom prst="rect">
            <a:avLst/>
          </a:prstGeom>
          <a:noFill/>
          <a:ln>
            <a:noFill/>
          </a:ln>
        </p:spPr>
        <p:txBody>
          <a:bodyPr lIns="91425" tIns="91425" rIns="91425" bIns="91425" anchor="b" anchorCtr="0">
            <a:noAutofit/>
          </a:bodyPr>
          <a:lstStyle/>
          <a:p>
            <a:pPr marL="285750" indent="-285750"/>
            <a:r>
              <a:rPr lang="es-ES_tradnl" sz="2000" dirty="0">
                <a:solidFill>
                  <a:schemeClr val="bg1"/>
                </a:solidFill>
              </a:rPr>
              <a:t>- Memoria RAM</a:t>
            </a:r>
            <a:br>
              <a:rPr lang="es-ES_tradnl" sz="2000" dirty="0">
                <a:solidFill>
                  <a:schemeClr val="bg1"/>
                </a:solidFill>
              </a:rPr>
            </a:br>
            <a:br>
              <a:rPr lang="es-ES_tradnl" sz="2000" dirty="0">
                <a:solidFill>
                  <a:schemeClr val="bg1"/>
                </a:solidFill>
              </a:rPr>
            </a:br>
            <a:r>
              <a:rPr lang="es-ES_tradnl" sz="2000" dirty="0">
                <a:solidFill>
                  <a:schemeClr val="bg1"/>
                </a:solidFill>
              </a:rPr>
              <a:t>-Almacenamiento externo </a:t>
            </a:r>
            <a:br>
              <a:rPr lang="es-ES_tradnl" sz="2000" dirty="0">
                <a:solidFill>
                  <a:schemeClr val="bg1"/>
                </a:solidFill>
              </a:rPr>
            </a:br>
            <a:endParaRPr sz="2000" dirty="0"/>
          </a:p>
        </p:txBody>
      </p:sp>
      <p:sp>
        <p:nvSpPr>
          <p:cNvPr id="6" name="5 CuadroTexto"/>
          <p:cNvSpPr txBox="1"/>
          <p:nvPr/>
        </p:nvSpPr>
        <p:spPr>
          <a:xfrm>
            <a:off x="323528" y="568309"/>
            <a:ext cx="1941557" cy="400110"/>
          </a:xfrm>
          <a:prstGeom prst="rect">
            <a:avLst/>
          </a:prstGeom>
          <a:noFill/>
        </p:spPr>
        <p:txBody>
          <a:bodyPr wrap="none" rtlCol="0">
            <a:spAutoFit/>
          </a:bodyPr>
          <a:lstStyle/>
          <a:p>
            <a:r>
              <a:rPr lang="es-ES" sz="2000" b="1" dirty="0">
                <a:latin typeface="Times New Roman" panose="02020603050405020304" pitchFamily="18" charset="0"/>
                <a:cs typeface="Times New Roman" panose="02020603050405020304" pitchFamily="18" charset="0"/>
              </a:rPr>
              <a:t>EVALUACIÓN</a:t>
            </a:r>
          </a:p>
        </p:txBody>
      </p:sp>
      <p:grpSp>
        <p:nvGrpSpPr>
          <p:cNvPr id="7" name="Shape 230"/>
          <p:cNvGrpSpPr/>
          <p:nvPr/>
        </p:nvGrpSpPr>
        <p:grpSpPr>
          <a:xfrm>
            <a:off x="6948264" y="239603"/>
            <a:ext cx="1632305" cy="1235721"/>
            <a:chOff x="5247525" y="3007275"/>
            <a:chExt cx="517650" cy="384900"/>
          </a:xfrm>
        </p:grpSpPr>
        <p:sp>
          <p:nvSpPr>
            <p:cNvPr id="8" name="Shape 231"/>
            <p:cNvSpPr/>
            <p:nvPr/>
          </p:nvSpPr>
          <p:spPr>
            <a:xfrm>
              <a:off x="5247525" y="3007275"/>
              <a:ext cx="348900" cy="348900"/>
            </a:xfrm>
            <a:custGeom>
              <a:avLst/>
              <a:gdLst/>
              <a:ahLst/>
              <a:cxnLst/>
              <a:rect l="0" t="0" r="0" b="0"/>
              <a:pathLst>
                <a:path w="120000" h="120000" fill="none" extrusionOk="0">
                  <a:moveTo>
                    <a:pt x="114557" y="49630"/>
                  </a:moveTo>
                  <a:lnTo>
                    <a:pt x="101986" y="48374"/>
                  </a:lnTo>
                  <a:lnTo>
                    <a:pt x="101986" y="48374"/>
                  </a:lnTo>
                  <a:lnTo>
                    <a:pt x="101358" y="45864"/>
                  </a:lnTo>
                  <a:lnTo>
                    <a:pt x="100318" y="43353"/>
                  </a:lnTo>
                  <a:lnTo>
                    <a:pt x="99269" y="40842"/>
                  </a:lnTo>
                  <a:lnTo>
                    <a:pt x="98013" y="38538"/>
                  </a:lnTo>
                  <a:lnTo>
                    <a:pt x="105760" y="28693"/>
                  </a:lnTo>
                  <a:lnTo>
                    <a:pt x="105760" y="28693"/>
                  </a:lnTo>
                  <a:lnTo>
                    <a:pt x="106388" y="27858"/>
                  </a:lnTo>
                  <a:lnTo>
                    <a:pt x="106809" y="26809"/>
                  </a:lnTo>
                  <a:lnTo>
                    <a:pt x="107016" y="25760"/>
                  </a:lnTo>
                  <a:lnTo>
                    <a:pt x="107016" y="24505"/>
                  </a:lnTo>
                  <a:lnTo>
                    <a:pt x="106809" y="23456"/>
                  </a:lnTo>
                  <a:lnTo>
                    <a:pt x="106595" y="22407"/>
                  </a:lnTo>
                  <a:lnTo>
                    <a:pt x="105967" y="21367"/>
                  </a:lnTo>
                  <a:lnTo>
                    <a:pt x="105339" y="20524"/>
                  </a:lnTo>
                  <a:lnTo>
                    <a:pt x="99475" y="14660"/>
                  </a:lnTo>
                  <a:lnTo>
                    <a:pt x="99475" y="14660"/>
                  </a:lnTo>
                  <a:lnTo>
                    <a:pt x="98641" y="14032"/>
                  </a:lnTo>
                  <a:lnTo>
                    <a:pt x="97592" y="13404"/>
                  </a:lnTo>
                  <a:lnTo>
                    <a:pt x="96543" y="12983"/>
                  </a:lnTo>
                  <a:lnTo>
                    <a:pt x="95494" y="12983"/>
                  </a:lnTo>
                  <a:lnTo>
                    <a:pt x="94239" y="12983"/>
                  </a:lnTo>
                  <a:lnTo>
                    <a:pt x="93190" y="13198"/>
                  </a:lnTo>
                  <a:lnTo>
                    <a:pt x="92149" y="13611"/>
                  </a:lnTo>
                  <a:lnTo>
                    <a:pt x="91306" y="14239"/>
                  </a:lnTo>
                  <a:lnTo>
                    <a:pt x="81470" y="21994"/>
                  </a:lnTo>
                  <a:lnTo>
                    <a:pt x="81470" y="21994"/>
                  </a:lnTo>
                  <a:lnTo>
                    <a:pt x="79165" y="20730"/>
                  </a:lnTo>
                  <a:lnTo>
                    <a:pt x="76646" y="19690"/>
                  </a:lnTo>
                  <a:lnTo>
                    <a:pt x="74135" y="18641"/>
                  </a:lnTo>
                  <a:lnTo>
                    <a:pt x="71625" y="17798"/>
                  </a:lnTo>
                  <a:lnTo>
                    <a:pt x="70154" y="5451"/>
                  </a:lnTo>
                  <a:lnTo>
                    <a:pt x="70154" y="5451"/>
                  </a:lnTo>
                  <a:lnTo>
                    <a:pt x="69948" y="4402"/>
                  </a:lnTo>
                  <a:lnTo>
                    <a:pt x="69527" y="3353"/>
                  </a:lnTo>
                  <a:lnTo>
                    <a:pt x="68899" y="2519"/>
                  </a:lnTo>
                  <a:lnTo>
                    <a:pt x="68271" y="1676"/>
                  </a:lnTo>
                  <a:lnTo>
                    <a:pt x="67222" y="1049"/>
                  </a:lnTo>
                  <a:lnTo>
                    <a:pt x="66388" y="421"/>
                  </a:lnTo>
                  <a:lnTo>
                    <a:pt x="65133" y="214"/>
                  </a:lnTo>
                  <a:lnTo>
                    <a:pt x="64084" y="0"/>
                  </a:lnTo>
                  <a:lnTo>
                    <a:pt x="55709" y="0"/>
                  </a:lnTo>
                  <a:lnTo>
                    <a:pt x="55709" y="0"/>
                  </a:lnTo>
                  <a:lnTo>
                    <a:pt x="54660" y="214"/>
                  </a:lnTo>
                  <a:lnTo>
                    <a:pt x="53611" y="421"/>
                  </a:lnTo>
                  <a:lnTo>
                    <a:pt x="52570" y="1049"/>
                  </a:lnTo>
                  <a:lnTo>
                    <a:pt x="51728" y="1676"/>
                  </a:lnTo>
                  <a:lnTo>
                    <a:pt x="50894" y="2519"/>
                  </a:lnTo>
                  <a:lnTo>
                    <a:pt x="50266" y="3353"/>
                  </a:lnTo>
                  <a:lnTo>
                    <a:pt x="49845" y="4402"/>
                  </a:lnTo>
                  <a:lnTo>
                    <a:pt x="49638" y="5451"/>
                  </a:lnTo>
                  <a:lnTo>
                    <a:pt x="48168" y="17798"/>
                  </a:lnTo>
                  <a:lnTo>
                    <a:pt x="48168" y="17798"/>
                  </a:lnTo>
                  <a:lnTo>
                    <a:pt x="45657" y="18641"/>
                  </a:lnTo>
                  <a:lnTo>
                    <a:pt x="43147" y="19690"/>
                  </a:lnTo>
                  <a:lnTo>
                    <a:pt x="40842" y="20730"/>
                  </a:lnTo>
                  <a:lnTo>
                    <a:pt x="38538" y="21994"/>
                  </a:lnTo>
                  <a:lnTo>
                    <a:pt x="28693" y="14239"/>
                  </a:lnTo>
                  <a:lnTo>
                    <a:pt x="28693" y="14239"/>
                  </a:lnTo>
                  <a:lnTo>
                    <a:pt x="27644" y="13611"/>
                  </a:lnTo>
                  <a:lnTo>
                    <a:pt x="26603" y="13198"/>
                  </a:lnTo>
                  <a:lnTo>
                    <a:pt x="25554" y="12983"/>
                  </a:lnTo>
                  <a:lnTo>
                    <a:pt x="24505" y="12983"/>
                  </a:lnTo>
                  <a:lnTo>
                    <a:pt x="23456" y="12983"/>
                  </a:lnTo>
                  <a:lnTo>
                    <a:pt x="22201" y="13404"/>
                  </a:lnTo>
                  <a:lnTo>
                    <a:pt x="21367" y="14032"/>
                  </a:lnTo>
                  <a:lnTo>
                    <a:pt x="20524" y="14660"/>
                  </a:lnTo>
                  <a:lnTo>
                    <a:pt x="14660" y="20524"/>
                  </a:lnTo>
                  <a:lnTo>
                    <a:pt x="14660" y="20524"/>
                  </a:lnTo>
                  <a:lnTo>
                    <a:pt x="13826" y="21367"/>
                  </a:lnTo>
                  <a:lnTo>
                    <a:pt x="13404" y="22407"/>
                  </a:lnTo>
                  <a:lnTo>
                    <a:pt x="12992" y="23456"/>
                  </a:lnTo>
                  <a:lnTo>
                    <a:pt x="12777" y="24505"/>
                  </a:lnTo>
                  <a:lnTo>
                    <a:pt x="12777" y="25760"/>
                  </a:lnTo>
                  <a:lnTo>
                    <a:pt x="12992" y="26809"/>
                  </a:lnTo>
                  <a:lnTo>
                    <a:pt x="13404" y="27858"/>
                  </a:lnTo>
                  <a:lnTo>
                    <a:pt x="14032" y="28693"/>
                  </a:lnTo>
                  <a:lnTo>
                    <a:pt x="21779" y="38538"/>
                  </a:lnTo>
                  <a:lnTo>
                    <a:pt x="21779" y="38538"/>
                  </a:lnTo>
                  <a:lnTo>
                    <a:pt x="20524" y="40842"/>
                  </a:lnTo>
                  <a:lnTo>
                    <a:pt x="19484" y="43353"/>
                  </a:lnTo>
                  <a:lnTo>
                    <a:pt x="18641" y="45864"/>
                  </a:lnTo>
                  <a:lnTo>
                    <a:pt x="17807" y="48374"/>
                  </a:lnTo>
                  <a:lnTo>
                    <a:pt x="5451" y="49630"/>
                  </a:lnTo>
                  <a:lnTo>
                    <a:pt x="5451" y="49630"/>
                  </a:lnTo>
                  <a:lnTo>
                    <a:pt x="4402" y="50051"/>
                  </a:lnTo>
                  <a:lnTo>
                    <a:pt x="3353" y="50472"/>
                  </a:lnTo>
                  <a:lnTo>
                    <a:pt x="2304" y="51100"/>
                  </a:lnTo>
                  <a:lnTo>
                    <a:pt x="1470" y="51728"/>
                  </a:lnTo>
                  <a:lnTo>
                    <a:pt x="842" y="52777"/>
                  </a:lnTo>
                  <a:lnTo>
                    <a:pt x="421" y="53611"/>
                  </a:lnTo>
                  <a:lnTo>
                    <a:pt x="8" y="54866"/>
                  </a:lnTo>
                  <a:lnTo>
                    <a:pt x="8" y="55915"/>
                  </a:lnTo>
                  <a:lnTo>
                    <a:pt x="8" y="64084"/>
                  </a:lnTo>
                  <a:lnTo>
                    <a:pt x="8" y="64084"/>
                  </a:lnTo>
                  <a:lnTo>
                    <a:pt x="8" y="65339"/>
                  </a:lnTo>
                  <a:lnTo>
                    <a:pt x="421" y="66388"/>
                  </a:lnTo>
                  <a:lnTo>
                    <a:pt x="842" y="67437"/>
                  </a:lnTo>
                  <a:lnTo>
                    <a:pt x="1470" y="68271"/>
                  </a:lnTo>
                  <a:lnTo>
                    <a:pt x="2304" y="69105"/>
                  </a:lnTo>
                  <a:lnTo>
                    <a:pt x="3353" y="69742"/>
                  </a:lnTo>
                  <a:lnTo>
                    <a:pt x="4402" y="70154"/>
                  </a:lnTo>
                  <a:lnTo>
                    <a:pt x="5451" y="70369"/>
                  </a:lnTo>
                  <a:lnTo>
                    <a:pt x="17807" y="71831"/>
                  </a:lnTo>
                  <a:lnTo>
                    <a:pt x="17807" y="71831"/>
                  </a:lnTo>
                  <a:lnTo>
                    <a:pt x="18641" y="74342"/>
                  </a:lnTo>
                  <a:lnTo>
                    <a:pt x="19484" y="76646"/>
                  </a:lnTo>
                  <a:lnTo>
                    <a:pt x="20524" y="79157"/>
                  </a:lnTo>
                  <a:lnTo>
                    <a:pt x="21779" y="81461"/>
                  </a:lnTo>
                  <a:lnTo>
                    <a:pt x="14032" y="91306"/>
                  </a:lnTo>
                  <a:lnTo>
                    <a:pt x="14032" y="91306"/>
                  </a:lnTo>
                  <a:lnTo>
                    <a:pt x="13404" y="92355"/>
                  </a:lnTo>
                  <a:lnTo>
                    <a:pt x="12992" y="93404"/>
                  </a:lnTo>
                  <a:lnTo>
                    <a:pt x="12777" y="94445"/>
                  </a:lnTo>
                  <a:lnTo>
                    <a:pt x="12777" y="95494"/>
                  </a:lnTo>
                  <a:lnTo>
                    <a:pt x="12992" y="96543"/>
                  </a:lnTo>
                  <a:lnTo>
                    <a:pt x="13404" y="97592"/>
                  </a:lnTo>
                  <a:lnTo>
                    <a:pt x="13826" y="98641"/>
                  </a:lnTo>
                  <a:lnTo>
                    <a:pt x="14660" y="99475"/>
                  </a:lnTo>
                  <a:lnTo>
                    <a:pt x="20524" y="105339"/>
                  </a:lnTo>
                  <a:lnTo>
                    <a:pt x="20524" y="105339"/>
                  </a:lnTo>
                  <a:lnTo>
                    <a:pt x="21367" y="106173"/>
                  </a:lnTo>
                  <a:lnTo>
                    <a:pt x="22201" y="106595"/>
                  </a:lnTo>
                  <a:lnTo>
                    <a:pt x="23456" y="107016"/>
                  </a:lnTo>
                  <a:lnTo>
                    <a:pt x="24505" y="107222"/>
                  </a:lnTo>
                  <a:lnTo>
                    <a:pt x="25554" y="107222"/>
                  </a:lnTo>
                  <a:lnTo>
                    <a:pt x="26603" y="106801"/>
                  </a:lnTo>
                  <a:lnTo>
                    <a:pt x="27644" y="106388"/>
                  </a:lnTo>
                  <a:lnTo>
                    <a:pt x="28693" y="105967"/>
                  </a:lnTo>
                  <a:lnTo>
                    <a:pt x="38538" y="98220"/>
                  </a:lnTo>
                  <a:lnTo>
                    <a:pt x="38538" y="98220"/>
                  </a:lnTo>
                  <a:lnTo>
                    <a:pt x="40842" y="99269"/>
                  </a:lnTo>
                  <a:lnTo>
                    <a:pt x="43147" y="100524"/>
                  </a:lnTo>
                  <a:lnTo>
                    <a:pt x="45657" y="101358"/>
                  </a:lnTo>
                  <a:lnTo>
                    <a:pt x="48168" y="102201"/>
                  </a:lnTo>
                  <a:lnTo>
                    <a:pt x="49638" y="114548"/>
                  </a:lnTo>
                  <a:lnTo>
                    <a:pt x="49638" y="114548"/>
                  </a:lnTo>
                  <a:lnTo>
                    <a:pt x="49845" y="115597"/>
                  </a:lnTo>
                  <a:lnTo>
                    <a:pt x="50266" y="116646"/>
                  </a:lnTo>
                  <a:lnTo>
                    <a:pt x="50894" y="117695"/>
                  </a:lnTo>
                  <a:lnTo>
                    <a:pt x="51728" y="118529"/>
                  </a:lnTo>
                  <a:lnTo>
                    <a:pt x="52570" y="119157"/>
                  </a:lnTo>
                  <a:lnTo>
                    <a:pt x="53611" y="119578"/>
                  </a:lnTo>
                  <a:lnTo>
                    <a:pt x="54660" y="120000"/>
                  </a:lnTo>
                  <a:lnTo>
                    <a:pt x="55709" y="120000"/>
                  </a:lnTo>
                  <a:lnTo>
                    <a:pt x="64084" y="120000"/>
                  </a:lnTo>
                  <a:lnTo>
                    <a:pt x="64084" y="120000"/>
                  </a:lnTo>
                  <a:lnTo>
                    <a:pt x="65133" y="120000"/>
                  </a:lnTo>
                  <a:lnTo>
                    <a:pt x="66388" y="119578"/>
                  </a:lnTo>
                  <a:lnTo>
                    <a:pt x="67222" y="119157"/>
                  </a:lnTo>
                  <a:lnTo>
                    <a:pt x="68271" y="118529"/>
                  </a:lnTo>
                  <a:lnTo>
                    <a:pt x="68899" y="117695"/>
                  </a:lnTo>
                  <a:lnTo>
                    <a:pt x="69527" y="116646"/>
                  </a:lnTo>
                  <a:lnTo>
                    <a:pt x="69948" y="115597"/>
                  </a:lnTo>
                  <a:lnTo>
                    <a:pt x="70154" y="114548"/>
                  </a:lnTo>
                  <a:lnTo>
                    <a:pt x="71625" y="102201"/>
                  </a:lnTo>
                  <a:lnTo>
                    <a:pt x="71625" y="102201"/>
                  </a:lnTo>
                  <a:lnTo>
                    <a:pt x="74135" y="101358"/>
                  </a:lnTo>
                  <a:lnTo>
                    <a:pt x="76646" y="100524"/>
                  </a:lnTo>
                  <a:lnTo>
                    <a:pt x="79165" y="99269"/>
                  </a:lnTo>
                  <a:lnTo>
                    <a:pt x="81470" y="98220"/>
                  </a:lnTo>
                  <a:lnTo>
                    <a:pt x="91306" y="105967"/>
                  </a:lnTo>
                  <a:lnTo>
                    <a:pt x="91306" y="105967"/>
                  </a:lnTo>
                  <a:lnTo>
                    <a:pt x="92149" y="106388"/>
                  </a:lnTo>
                  <a:lnTo>
                    <a:pt x="93190" y="106801"/>
                  </a:lnTo>
                  <a:lnTo>
                    <a:pt x="94239" y="107222"/>
                  </a:lnTo>
                  <a:lnTo>
                    <a:pt x="95494" y="107222"/>
                  </a:lnTo>
                  <a:lnTo>
                    <a:pt x="96543" y="107016"/>
                  </a:lnTo>
                  <a:lnTo>
                    <a:pt x="97592" y="106595"/>
                  </a:lnTo>
                  <a:lnTo>
                    <a:pt x="98641" y="106173"/>
                  </a:lnTo>
                  <a:lnTo>
                    <a:pt x="99475" y="105339"/>
                  </a:lnTo>
                  <a:lnTo>
                    <a:pt x="105339" y="99475"/>
                  </a:lnTo>
                  <a:lnTo>
                    <a:pt x="105339" y="99475"/>
                  </a:lnTo>
                  <a:lnTo>
                    <a:pt x="105967" y="98641"/>
                  </a:lnTo>
                  <a:lnTo>
                    <a:pt x="106595" y="97592"/>
                  </a:lnTo>
                  <a:lnTo>
                    <a:pt x="106809" y="96543"/>
                  </a:lnTo>
                  <a:lnTo>
                    <a:pt x="107016" y="95494"/>
                  </a:lnTo>
                  <a:lnTo>
                    <a:pt x="107016" y="94445"/>
                  </a:lnTo>
                  <a:lnTo>
                    <a:pt x="106809" y="93404"/>
                  </a:lnTo>
                  <a:lnTo>
                    <a:pt x="106388" y="92355"/>
                  </a:lnTo>
                  <a:lnTo>
                    <a:pt x="105760" y="91306"/>
                  </a:lnTo>
                  <a:lnTo>
                    <a:pt x="98013" y="81461"/>
                  </a:lnTo>
                  <a:lnTo>
                    <a:pt x="98013" y="81461"/>
                  </a:lnTo>
                  <a:lnTo>
                    <a:pt x="99269" y="79157"/>
                  </a:lnTo>
                  <a:lnTo>
                    <a:pt x="100318" y="76646"/>
                  </a:lnTo>
                  <a:lnTo>
                    <a:pt x="101358" y="74342"/>
                  </a:lnTo>
                  <a:lnTo>
                    <a:pt x="101986" y="71831"/>
                  </a:lnTo>
                  <a:lnTo>
                    <a:pt x="114557" y="70369"/>
                  </a:lnTo>
                  <a:lnTo>
                    <a:pt x="114557" y="70369"/>
                  </a:lnTo>
                  <a:lnTo>
                    <a:pt x="115597" y="70154"/>
                  </a:lnTo>
                  <a:lnTo>
                    <a:pt x="116646" y="69742"/>
                  </a:lnTo>
                  <a:lnTo>
                    <a:pt x="117489" y="69105"/>
                  </a:lnTo>
                  <a:lnTo>
                    <a:pt x="118323" y="68271"/>
                  </a:lnTo>
                  <a:lnTo>
                    <a:pt x="118950" y="67437"/>
                  </a:lnTo>
                  <a:lnTo>
                    <a:pt x="119578" y="66388"/>
                  </a:lnTo>
                  <a:lnTo>
                    <a:pt x="119793" y="65339"/>
                  </a:lnTo>
                  <a:lnTo>
                    <a:pt x="120000" y="64084"/>
                  </a:lnTo>
                  <a:lnTo>
                    <a:pt x="120000" y="55915"/>
                  </a:lnTo>
                  <a:lnTo>
                    <a:pt x="120000" y="55915"/>
                  </a:lnTo>
                  <a:lnTo>
                    <a:pt x="119793" y="54866"/>
                  </a:lnTo>
                  <a:lnTo>
                    <a:pt x="119578" y="53611"/>
                  </a:lnTo>
                  <a:lnTo>
                    <a:pt x="118950" y="52777"/>
                  </a:lnTo>
                  <a:lnTo>
                    <a:pt x="118323" y="51728"/>
                  </a:lnTo>
                  <a:lnTo>
                    <a:pt x="117489" y="51100"/>
                  </a:lnTo>
                  <a:lnTo>
                    <a:pt x="116646" y="50472"/>
                  </a:lnTo>
                  <a:lnTo>
                    <a:pt x="115597" y="50051"/>
                  </a:lnTo>
                  <a:lnTo>
                    <a:pt x="114557" y="49630"/>
                  </a:lnTo>
                  <a:lnTo>
                    <a:pt x="114557" y="49630"/>
                  </a:lnTo>
                  <a:close/>
                  <a:moveTo>
                    <a:pt x="73714" y="73929"/>
                  </a:moveTo>
                  <a:lnTo>
                    <a:pt x="73714" y="73929"/>
                  </a:lnTo>
                  <a:lnTo>
                    <a:pt x="72252" y="75184"/>
                  </a:lnTo>
                  <a:lnTo>
                    <a:pt x="70782" y="76440"/>
                  </a:lnTo>
                  <a:lnTo>
                    <a:pt x="69114" y="77274"/>
                  </a:lnTo>
                  <a:lnTo>
                    <a:pt x="67222" y="78116"/>
                  </a:lnTo>
                  <a:lnTo>
                    <a:pt x="65554" y="78744"/>
                  </a:lnTo>
                  <a:lnTo>
                    <a:pt x="63662" y="79157"/>
                  </a:lnTo>
                  <a:lnTo>
                    <a:pt x="61779" y="79372"/>
                  </a:lnTo>
                  <a:lnTo>
                    <a:pt x="59896" y="79578"/>
                  </a:lnTo>
                  <a:lnTo>
                    <a:pt x="58013" y="79372"/>
                  </a:lnTo>
                  <a:lnTo>
                    <a:pt x="56130" y="79157"/>
                  </a:lnTo>
                  <a:lnTo>
                    <a:pt x="54453" y="78744"/>
                  </a:lnTo>
                  <a:lnTo>
                    <a:pt x="52570" y="78116"/>
                  </a:lnTo>
                  <a:lnTo>
                    <a:pt x="50894" y="77274"/>
                  </a:lnTo>
                  <a:lnTo>
                    <a:pt x="49217" y="76440"/>
                  </a:lnTo>
                  <a:lnTo>
                    <a:pt x="47540" y="75184"/>
                  </a:lnTo>
                  <a:lnTo>
                    <a:pt x="46079" y="73929"/>
                  </a:lnTo>
                  <a:lnTo>
                    <a:pt x="46079" y="73929"/>
                  </a:lnTo>
                  <a:lnTo>
                    <a:pt x="44815" y="72459"/>
                  </a:lnTo>
                  <a:lnTo>
                    <a:pt x="43559" y="70782"/>
                  </a:lnTo>
                  <a:lnTo>
                    <a:pt x="42725" y="69105"/>
                  </a:lnTo>
                  <a:lnTo>
                    <a:pt x="41883" y="67437"/>
                  </a:lnTo>
                  <a:lnTo>
                    <a:pt x="41255" y="65546"/>
                  </a:lnTo>
                  <a:lnTo>
                    <a:pt x="40842" y="63662"/>
                  </a:lnTo>
                  <a:lnTo>
                    <a:pt x="40421" y="61986"/>
                  </a:lnTo>
                  <a:lnTo>
                    <a:pt x="40421" y="60103"/>
                  </a:lnTo>
                  <a:lnTo>
                    <a:pt x="40421" y="58220"/>
                  </a:lnTo>
                  <a:lnTo>
                    <a:pt x="40842" y="56337"/>
                  </a:lnTo>
                  <a:lnTo>
                    <a:pt x="41255" y="54453"/>
                  </a:lnTo>
                  <a:lnTo>
                    <a:pt x="41883" y="52777"/>
                  </a:lnTo>
                  <a:lnTo>
                    <a:pt x="42725" y="50894"/>
                  </a:lnTo>
                  <a:lnTo>
                    <a:pt x="43559" y="49217"/>
                  </a:lnTo>
                  <a:lnTo>
                    <a:pt x="44815" y="47747"/>
                  </a:lnTo>
                  <a:lnTo>
                    <a:pt x="46079" y="46285"/>
                  </a:lnTo>
                  <a:lnTo>
                    <a:pt x="46079" y="46285"/>
                  </a:lnTo>
                  <a:lnTo>
                    <a:pt x="47540" y="44815"/>
                  </a:lnTo>
                  <a:lnTo>
                    <a:pt x="49217" y="43774"/>
                  </a:lnTo>
                  <a:lnTo>
                    <a:pt x="50894" y="42725"/>
                  </a:lnTo>
                  <a:lnTo>
                    <a:pt x="52570" y="41883"/>
                  </a:lnTo>
                  <a:lnTo>
                    <a:pt x="54453" y="41255"/>
                  </a:lnTo>
                  <a:lnTo>
                    <a:pt x="56130" y="40842"/>
                  </a:lnTo>
                  <a:lnTo>
                    <a:pt x="58013" y="40627"/>
                  </a:lnTo>
                  <a:lnTo>
                    <a:pt x="59896" y="40421"/>
                  </a:lnTo>
                  <a:lnTo>
                    <a:pt x="61779" y="40627"/>
                  </a:lnTo>
                  <a:lnTo>
                    <a:pt x="63662" y="40842"/>
                  </a:lnTo>
                  <a:lnTo>
                    <a:pt x="65554" y="41255"/>
                  </a:lnTo>
                  <a:lnTo>
                    <a:pt x="67222" y="41883"/>
                  </a:lnTo>
                  <a:lnTo>
                    <a:pt x="69114" y="42725"/>
                  </a:lnTo>
                  <a:lnTo>
                    <a:pt x="70782" y="43774"/>
                  </a:lnTo>
                  <a:lnTo>
                    <a:pt x="72252" y="44815"/>
                  </a:lnTo>
                  <a:lnTo>
                    <a:pt x="73714" y="46285"/>
                  </a:lnTo>
                  <a:lnTo>
                    <a:pt x="73714" y="46285"/>
                  </a:lnTo>
                  <a:lnTo>
                    <a:pt x="75184" y="47747"/>
                  </a:lnTo>
                  <a:lnTo>
                    <a:pt x="76233" y="49217"/>
                  </a:lnTo>
                  <a:lnTo>
                    <a:pt x="77274" y="50894"/>
                  </a:lnTo>
                  <a:lnTo>
                    <a:pt x="78116" y="52777"/>
                  </a:lnTo>
                  <a:lnTo>
                    <a:pt x="78744" y="54453"/>
                  </a:lnTo>
                  <a:lnTo>
                    <a:pt x="79165" y="56337"/>
                  </a:lnTo>
                  <a:lnTo>
                    <a:pt x="79372" y="58220"/>
                  </a:lnTo>
                  <a:lnTo>
                    <a:pt x="79372" y="60103"/>
                  </a:lnTo>
                  <a:lnTo>
                    <a:pt x="79372" y="61986"/>
                  </a:lnTo>
                  <a:lnTo>
                    <a:pt x="79165" y="63662"/>
                  </a:lnTo>
                  <a:lnTo>
                    <a:pt x="78744" y="65546"/>
                  </a:lnTo>
                  <a:lnTo>
                    <a:pt x="78116" y="67437"/>
                  </a:lnTo>
                  <a:lnTo>
                    <a:pt x="77274" y="69105"/>
                  </a:lnTo>
                  <a:lnTo>
                    <a:pt x="76233" y="70782"/>
                  </a:lnTo>
                  <a:lnTo>
                    <a:pt x="75184" y="72459"/>
                  </a:lnTo>
                  <a:lnTo>
                    <a:pt x="73714" y="73929"/>
                  </a:lnTo>
                  <a:lnTo>
                    <a:pt x="73714" y="73929"/>
                  </a:lnTo>
                  <a:close/>
                </a:path>
              </a:pathLst>
            </a:custGeom>
            <a:noFill/>
            <a:ln w="12175" cap="rnd" cmpd="sng">
              <a:solidFill>
                <a:schemeClr val="tx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1" i="0" u="none" strike="noStrike" cap="none" dirty="0">
                <a:solidFill>
                  <a:srgbClr val="000000"/>
                </a:solidFill>
                <a:latin typeface="Arial"/>
                <a:ea typeface="Arial"/>
                <a:cs typeface="Arial"/>
                <a:sym typeface="Arial"/>
              </a:endParaRPr>
            </a:p>
          </p:txBody>
        </p:sp>
        <p:sp>
          <p:nvSpPr>
            <p:cNvPr id="9" name="Shape 232"/>
            <p:cNvSpPr/>
            <p:nvPr/>
          </p:nvSpPr>
          <p:spPr>
            <a:xfrm>
              <a:off x="5566575" y="3193575"/>
              <a:ext cx="198600" cy="198600"/>
            </a:xfrm>
            <a:custGeom>
              <a:avLst/>
              <a:gdLst/>
              <a:ahLst/>
              <a:cxnLst/>
              <a:rect l="0" t="0" r="0" b="0"/>
              <a:pathLst>
                <a:path w="120000" h="120000" fill="none" extrusionOk="0">
                  <a:moveTo>
                    <a:pt x="109678" y="32398"/>
                  </a:moveTo>
                  <a:lnTo>
                    <a:pt x="92754" y="36086"/>
                  </a:lnTo>
                  <a:lnTo>
                    <a:pt x="92754" y="36086"/>
                  </a:lnTo>
                  <a:lnTo>
                    <a:pt x="90910" y="33502"/>
                  </a:lnTo>
                  <a:lnTo>
                    <a:pt x="88704" y="31295"/>
                  </a:lnTo>
                  <a:lnTo>
                    <a:pt x="94597" y="14733"/>
                  </a:lnTo>
                  <a:lnTo>
                    <a:pt x="94597" y="14733"/>
                  </a:lnTo>
                  <a:lnTo>
                    <a:pt x="94960" y="13630"/>
                  </a:lnTo>
                  <a:lnTo>
                    <a:pt x="94960" y="12527"/>
                  </a:lnTo>
                  <a:lnTo>
                    <a:pt x="94597" y="10321"/>
                  </a:lnTo>
                  <a:lnTo>
                    <a:pt x="93116" y="8477"/>
                  </a:lnTo>
                  <a:lnTo>
                    <a:pt x="92391" y="7374"/>
                  </a:lnTo>
                  <a:lnTo>
                    <a:pt x="91650" y="7011"/>
                  </a:lnTo>
                  <a:lnTo>
                    <a:pt x="83913" y="2961"/>
                  </a:lnTo>
                  <a:lnTo>
                    <a:pt x="83913" y="2961"/>
                  </a:lnTo>
                  <a:lnTo>
                    <a:pt x="82810" y="2584"/>
                  </a:lnTo>
                  <a:lnTo>
                    <a:pt x="81707" y="2584"/>
                  </a:lnTo>
                  <a:lnTo>
                    <a:pt x="79501" y="2584"/>
                  </a:lnTo>
                  <a:lnTo>
                    <a:pt x="77295" y="3687"/>
                  </a:lnTo>
                  <a:lnTo>
                    <a:pt x="76554" y="4427"/>
                  </a:lnTo>
                  <a:lnTo>
                    <a:pt x="75829" y="5168"/>
                  </a:lnTo>
                  <a:lnTo>
                    <a:pt x="66248" y="19886"/>
                  </a:lnTo>
                  <a:lnTo>
                    <a:pt x="66248" y="19886"/>
                  </a:lnTo>
                  <a:lnTo>
                    <a:pt x="62939" y="19523"/>
                  </a:lnTo>
                  <a:lnTo>
                    <a:pt x="59992" y="19523"/>
                  </a:lnTo>
                  <a:lnTo>
                    <a:pt x="52633" y="3687"/>
                  </a:lnTo>
                  <a:lnTo>
                    <a:pt x="52633" y="3687"/>
                  </a:lnTo>
                  <a:lnTo>
                    <a:pt x="51907" y="2584"/>
                  </a:lnTo>
                  <a:lnTo>
                    <a:pt x="51167" y="1858"/>
                  </a:lnTo>
                  <a:lnTo>
                    <a:pt x="49323" y="755"/>
                  </a:lnTo>
                  <a:lnTo>
                    <a:pt x="47117" y="15"/>
                  </a:lnTo>
                  <a:lnTo>
                    <a:pt x="46014" y="15"/>
                  </a:lnTo>
                  <a:lnTo>
                    <a:pt x="44911" y="377"/>
                  </a:lnTo>
                  <a:lnTo>
                    <a:pt x="36811" y="2961"/>
                  </a:lnTo>
                  <a:lnTo>
                    <a:pt x="36811" y="2961"/>
                  </a:lnTo>
                  <a:lnTo>
                    <a:pt x="35708" y="3324"/>
                  </a:lnTo>
                  <a:lnTo>
                    <a:pt x="34605" y="4064"/>
                  </a:lnTo>
                  <a:lnTo>
                    <a:pt x="33124" y="5908"/>
                  </a:lnTo>
                  <a:lnTo>
                    <a:pt x="32398" y="8114"/>
                  </a:lnTo>
                  <a:lnTo>
                    <a:pt x="32398" y="9217"/>
                  </a:lnTo>
                  <a:lnTo>
                    <a:pt x="32398" y="10321"/>
                  </a:lnTo>
                  <a:lnTo>
                    <a:pt x="36071" y="27623"/>
                  </a:lnTo>
                  <a:lnTo>
                    <a:pt x="36071" y="27623"/>
                  </a:lnTo>
                  <a:lnTo>
                    <a:pt x="33502" y="29452"/>
                  </a:lnTo>
                  <a:lnTo>
                    <a:pt x="31295" y="31658"/>
                  </a:lnTo>
                  <a:lnTo>
                    <a:pt x="15096" y="25402"/>
                  </a:lnTo>
                  <a:lnTo>
                    <a:pt x="15096" y="25402"/>
                  </a:lnTo>
                  <a:lnTo>
                    <a:pt x="13993" y="25402"/>
                  </a:lnTo>
                  <a:lnTo>
                    <a:pt x="12527" y="25039"/>
                  </a:lnTo>
                  <a:lnTo>
                    <a:pt x="10306" y="25780"/>
                  </a:lnTo>
                  <a:lnTo>
                    <a:pt x="8477" y="26883"/>
                  </a:lnTo>
                  <a:lnTo>
                    <a:pt x="7737" y="27623"/>
                  </a:lnTo>
                  <a:lnTo>
                    <a:pt x="6996" y="28726"/>
                  </a:lnTo>
                  <a:lnTo>
                    <a:pt x="3324" y="36086"/>
                  </a:lnTo>
                  <a:lnTo>
                    <a:pt x="3324" y="36086"/>
                  </a:lnTo>
                  <a:lnTo>
                    <a:pt x="2946" y="37189"/>
                  </a:lnTo>
                  <a:lnTo>
                    <a:pt x="2584" y="38292"/>
                  </a:lnTo>
                  <a:lnTo>
                    <a:pt x="2946" y="40861"/>
                  </a:lnTo>
                  <a:lnTo>
                    <a:pt x="3687" y="42704"/>
                  </a:lnTo>
                  <a:lnTo>
                    <a:pt x="4427" y="43808"/>
                  </a:lnTo>
                  <a:lnTo>
                    <a:pt x="5530" y="44548"/>
                  </a:lnTo>
                  <a:lnTo>
                    <a:pt x="20249" y="54114"/>
                  </a:lnTo>
                  <a:lnTo>
                    <a:pt x="20249" y="54114"/>
                  </a:lnTo>
                  <a:lnTo>
                    <a:pt x="19886" y="57060"/>
                  </a:lnTo>
                  <a:lnTo>
                    <a:pt x="19508" y="60370"/>
                  </a:lnTo>
                  <a:lnTo>
                    <a:pt x="3687" y="67729"/>
                  </a:lnTo>
                  <a:lnTo>
                    <a:pt x="3687" y="67729"/>
                  </a:lnTo>
                  <a:lnTo>
                    <a:pt x="2946" y="68107"/>
                  </a:lnTo>
                  <a:lnTo>
                    <a:pt x="1843" y="68832"/>
                  </a:lnTo>
                  <a:lnTo>
                    <a:pt x="740" y="71038"/>
                  </a:lnTo>
                  <a:lnTo>
                    <a:pt x="0" y="73260"/>
                  </a:lnTo>
                  <a:lnTo>
                    <a:pt x="377" y="74363"/>
                  </a:lnTo>
                  <a:lnTo>
                    <a:pt x="377" y="75466"/>
                  </a:lnTo>
                  <a:lnTo>
                    <a:pt x="3324" y="83566"/>
                  </a:lnTo>
                  <a:lnTo>
                    <a:pt x="3324" y="83566"/>
                  </a:lnTo>
                  <a:lnTo>
                    <a:pt x="3687" y="84291"/>
                  </a:lnTo>
                  <a:lnTo>
                    <a:pt x="4427" y="85394"/>
                  </a:lnTo>
                  <a:lnTo>
                    <a:pt x="5893" y="86875"/>
                  </a:lnTo>
                  <a:lnTo>
                    <a:pt x="8099" y="87601"/>
                  </a:lnTo>
                  <a:lnTo>
                    <a:pt x="9202" y="87601"/>
                  </a:lnTo>
                  <a:lnTo>
                    <a:pt x="10306" y="87601"/>
                  </a:lnTo>
                  <a:lnTo>
                    <a:pt x="27608" y="83928"/>
                  </a:lnTo>
                  <a:lnTo>
                    <a:pt x="27608" y="83928"/>
                  </a:lnTo>
                  <a:lnTo>
                    <a:pt x="29452" y="86497"/>
                  </a:lnTo>
                  <a:lnTo>
                    <a:pt x="31658" y="88704"/>
                  </a:lnTo>
                  <a:lnTo>
                    <a:pt x="25765" y="105266"/>
                  </a:lnTo>
                  <a:lnTo>
                    <a:pt x="25765" y="105266"/>
                  </a:lnTo>
                  <a:lnTo>
                    <a:pt x="25402" y="106384"/>
                  </a:lnTo>
                  <a:lnTo>
                    <a:pt x="25402" y="107487"/>
                  </a:lnTo>
                  <a:lnTo>
                    <a:pt x="25765" y="109693"/>
                  </a:lnTo>
                  <a:lnTo>
                    <a:pt x="26868" y="111522"/>
                  </a:lnTo>
                  <a:lnTo>
                    <a:pt x="27971" y="112262"/>
                  </a:lnTo>
                  <a:lnTo>
                    <a:pt x="28711" y="113003"/>
                  </a:lnTo>
                  <a:lnTo>
                    <a:pt x="36448" y="116675"/>
                  </a:lnTo>
                  <a:lnTo>
                    <a:pt x="36448" y="116675"/>
                  </a:lnTo>
                  <a:lnTo>
                    <a:pt x="37551" y="117415"/>
                  </a:lnTo>
                  <a:lnTo>
                    <a:pt x="38655" y="117415"/>
                  </a:lnTo>
                  <a:lnTo>
                    <a:pt x="40861" y="117415"/>
                  </a:lnTo>
                  <a:lnTo>
                    <a:pt x="43067" y="116312"/>
                  </a:lnTo>
                  <a:lnTo>
                    <a:pt x="43808" y="115572"/>
                  </a:lnTo>
                  <a:lnTo>
                    <a:pt x="44533" y="114846"/>
                  </a:lnTo>
                  <a:lnTo>
                    <a:pt x="54114" y="100113"/>
                  </a:lnTo>
                  <a:lnTo>
                    <a:pt x="54114" y="100113"/>
                  </a:lnTo>
                  <a:lnTo>
                    <a:pt x="57423" y="100491"/>
                  </a:lnTo>
                  <a:lnTo>
                    <a:pt x="60370" y="100491"/>
                  </a:lnTo>
                  <a:lnTo>
                    <a:pt x="67729" y="116312"/>
                  </a:lnTo>
                  <a:lnTo>
                    <a:pt x="67729" y="116312"/>
                  </a:lnTo>
                  <a:lnTo>
                    <a:pt x="68469" y="117415"/>
                  </a:lnTo>
                  <a:lnTo>
                    <a:pt x="69195" y="118156"/>
                  </a:lnTo>
                  <a:lnTo>
                    <a:pt x="71038" y="119259"/>
                  </a:lnTo>
                  <a:lnTo>
                    <a:pt x="73245" y="120000"/>
                  </a:lnTo>
                  <a:lnTo>
                    <a:pt x="74348" y="120000"/>
                  </a:lnTo>
                  <a:lnTo>
                    <a:pt x="75451" y="119622"/>
                  </a:lnTo>
                  <a:lnTo>
                    <a:pt x="83551" y="117053"/>
                  </a:lnTo>
                  <a:lnTo>
                    <a:pt x="83551" y="117053"/>
                  </a:lnTo>
                  <a:lnTo>
                    <a:pt x="84654" y="116675"/>
                  </a:lnTo>
                  <a:lnTo>
                    <a:pt x="85394" y="115950"/>
                  </a:lnTo>
                  <a:lnTo>
                    <a:pt x="86860" y="114106"/>
                  </a:lnTo>
                  <a:lnTo>
                    <a:pt x="87963" y="111900"/>
                  </a:lnTo>
                  <a:lnTo>
                    <a:pt x="87963" y="110797"/>
                  </a:lnTo>
                  <a:lnTo>
                    <a:pt x="87963" y="109693"/>
                  </a:lnTo>
                  <a:lnTo>
                    <a:pt x="84291" y="92391"/>
                  </a:lnTo>
                  <a:lnTo>
                    <a:pt x="84291" y="92391"/>
                  </a:lnTo>
                  <a:lnTo>
                    <a:pt x="86497" y="90547"/>
                  </a:lnTo>
                  <a:lnTo>
                    <a:pt x="89066" y="88341"/>
                  </a:lnTo>
                  <a:lnTo>
                    <a:pt x="105266" y="94597"/>
                  </a:lnTo>
                  <a:lnTo>
                    <a:pt x="105266" y="94597"/>
                  </a:lnTo>
                  <a:lnTo>
                    <a:pt x="106369" y="94597"/>
                  </a:lnTo>
                  <a:lnTo>
                    <a:pt x="107472" y="94975"/>
                  </a:lnTo>
                  <a:lnTo>
                    <a:pt x="109678" y="94234"/>
                  </a:lnTo>
                  <a:lnTo>
                    <a:pt x="111885" y="93131"/>
                  </a:lnTo>
                  <a:lnTo>
                    <a:pt x="112625" y="92391"/>
                  </a:lnTo>
                  <a:lnTo>
                    <a:pt x="113366" y="91288"/>
                  </a:lnTo>
                  <a:lnTo>
                    <a:pt x="117038" y="83566"/>
                  </a:lnTo>
                  <a:lnTo>
                    <a:pt x="117038" y="83566"/>
                  </a:lnTo>
                  <a:lnTo>
                    <a:pt x="117415" y="82825"/>
                  </a:lnTo>
                  <a:lnTo>
                    <a:pt x="117778" y="81344"/>
                  </a:lnTo>
                  <a:lnTo>
                    <a:pt x="117415" y="79138"/>
                  </a:lnTo>
                  <a:lnTo>
                    <a:pt x="116312" y="77295"/>
                  </a:lnTo>
                  <a:lnTo>
                    <a:pt x="115572" y="76191"/>
                  </a:lnTo>
                  <a:lnTo>
                    <a:pt x="114831" y="75466"/>
                  </a:lnTo>
                  <a:lnTo>
                    <a:pt x="100113" y="65885"/>
                  </a:lnTo>
                  <a:lnTo>
                    <a:pt x="100113" y="65885"/>
                  </a:lnTo>
                  <a:lnTo>
                    <a:pt x="100476" y="62954"/>
                  </a:lnTo>
                  <a:lnTo>
                    <a:pt x="100476" y="59629"/>
                  </a:lnTo>
                  <a:lnTo>
                    <a:pt x="116312" y="52270"/>
                  </a:lnTo>
                  <a:lnTo>
                    <a:pt x="116312" y="52270"/>
                  </a:lnTo>
                  <a:lnTo>
                    <a:pt x="117415" y="51907"/>
                  </a:lnTo>
                  <a:lnTo>
                    <a:pt x="118519" y="51167"/>
                  </a:lnTo>
                  <a:lnTo>
                    <a:pt x="119622" y="48961"/>
                  </a:lnTo>
                  <a:lnTo>
                    <a:pt x="119984" y="46754"/>
                  </a:lnTo>
                  <a:lnTo>
                    <a:pt x="119984" y="45651"/>
                  </a:lnTo>
                  <a:lnTo>
                    <a:pt x="119984" y="44548"/>
                  </a:lnTo>
                  <a:lnTo>
                    <a:pt x="117038" y="36448"/>
                  </a:lnTo>
                  <a:lnTo>
                    <a:pt x="117038" y="36448"/>
                  </a:lnTo>
                  <a:lnTo>
                    <a:pt x="116675" y="35345"/>
                  </a:lnTo>
                  <a:lnTo>
                    <a:pt x="115935" y="34605"/>
                  </a:lnTo>
                  <a:lnTo>
                    <a:pt x="114106" y="33139"/>
                  </a:lnTo>
                  <a:lnTo>
                    <a:pt x="112262" y="32398"/>
                  </a:lnTo>
                  <a:lnTo>
                    <a:pt x="111159" y="32398"/>
                  </a:lnTo>
                  <a:lnTo>
                    <a:pt x="109678" y="32398"/>
                  </a:lnTo>
                  <a:lnTo>
                    <a:pt x="109678" y="32398"/>
                  </a:lnTo>
                  <a:close/>
                  <a:moveTo>
                    <a:pt x="82810" y="71416"/>
                  </a:moveTo>
                  <a:lnTo>
                    <a:pt x="82810" y="71416"/>
                  </a:lnTo>
                  <a:lnTo>
                    <a:pt x="81344" y="73622"/>
                  </a:lnTo>
                  <a:lnTo>
                    <a:pt x="79879" y="75466"/>
                  </a:lnTo>
                  <a:lnTo>
                    <a:pt x="78398" y="77672"/>
                  </a:lnTo>
                  <a:lnTo>
                    <a:pt x="76554" y="79138"/>
                  </a:lnTo>
                  <a:lnTo>
                    <a:pt x="74726" y="80619"/>
                  </a:lnTo>
                  <a:lnTo>
                    <a:pt x="72504" y="82085"/>
                  </a:lnTo>
                  <a:lnTo>
                    <a:pt x="70298" y="83188"/>
                  </a:lnTo>
                  <a:lnTo>
                    <a:pt x="68092" y="83928"/>
                  </a:lnTo>
                  <a:lnTo>
                    <a:pt x="65885" y="84669"/>
                  </a:lnTo>
                  <a:lnTo>
                    <a:pt x="63316" y="85032"/>
                  </a:lnTo>
                  <a:lnTo>
                    <a:pt x="61095" y="85394"/>
                  </a:lnTo>
                  <a:lnTo>
                    <a:pt x="58526" y="85032"/>
                  </a:lnTo>
                  <a:lnTo>
                    <a:pt x="55942" y="85032"/>
                  </a:lnTo>
                  <a:lnTo>
                    <a:pt x="53736" y="84291"/>
                  </a:lnTo>
                  <a:lnTo>
                    <a:pt x="51167" y="83566"/>
                  </a:lnTo>
                  <a:lnTo>
                    <a:pt x="48961" y="82448"/>
                  </a:lnTo>
                  <a:lnTo>
                    <a:pt x="48961" y="82448"/>
                  </a:lnTo>
                  <a:lnTo>
                    <a:pt x="46754" y="81344"/>
                  </a:lnTo>
                  <a:lnTo>
                    <a:pt x="44533" y="79879"/>
                  </a:lnTo>
                  <a:lnTo>
                    <a:pt x="42704" y="78035"/>
                  </a:lnTo>
                  <a:lnTo>
                    <a:pt x="40861" y="76569"/>
                  </a:lnTo>
                  <a:lnTo>
                    <a:pt x="39380" y="74363"/>
                  </a:lnTo>
                  <a:lnTo>
                    <a:pt x="38277" y="72519"/>
                  </a:lnTo>
                  <a:lnTo>
                    <a:pt x="37174" y="70313"/>
                  </a:lnTo>
                  <a:lnTo>
                    <a:pt x="36071" y="68107"/>
                  </a:lnTo>
                  <a:lnTo>
                    <a:pt x="35708" y="65523"/>
                  </a:lnTo>
                  <a:lnTo>
                    <a:pt x="34967" y="63316"/>
                  </a:lnTo>
                  <a:lnTo>
                    <a:pt x="34967" y="60748"/>
                  </a:lnTo>
                  <a:lnTo>
                    <a:pt x="34967" y="58526"/>
                  </a:lnTo>
                  <a:lnTo>
                    <a:pt x="35345" y="55957"/>
                  </a:lnTo>
                  <a:lnTo>
                    <a:pt x="35708" y="53373"/>
                  </a:lnTo>
                  <a:lnTo>
                    <a:pt x="36448" y="51167"/>
                  </a:lnTo>
                  <a:lnTo>
                    <a:pt x="37551" y="48598"/>
                  </a:lnTo>
                  <a:lnTo>
                    <a:pt x="37551" y="48598"/>
                  </a:lnTo>
                  <a:lnTo>
                    <a:pt x="39017" y="46392"/>
                  </a:lnTo>
                  <a:lnTo>
                    <a:pt x="40498" y="44548"/>
                  </a:lnTo>
                  <a:lnTo>
                    <a:pt x="41964" y="42342"/>
                  </a:lnTo>
                  <a:lnTo>
                    <a:pt x="43808" y="40861"/>
                  </a:lnTo>
                  <a:lnTo>
                    <a:pt x="45636" y="39395"/>
                  </a:lnTo>
                  <a:lnTo>
                    <a:pt x="47857" y="37914"/>
                  </a:lnTo>
                  <a:lnTo>
                    <a:pt x="50064" y="36811"/>
                  </a:lnTo>
                  <a:lnTo>
                    <a:pt x="52270" y="36086"/>
                  </a:lnTo>
                  <a:lnTo>
                    <a:pt x="54476" y="35345"/>
                  </a:lnTo>
                  <a:lnTo>
                    <a:pt x="57045" y="34982"/>
                  </a:lnTo>
                  <a:lnTo>
                    <a:pt x="59267" y="34605"/>
                  </a:lnTo>
                  <a:lnTo>
                    <a:pt x="61836" y="34982"/>
                  </a:lnTo>
                  <a:lnTo>
                    <a:pt x="64420" y="34982"/>
                  </a:lnTo>
                  <a:lnTo>
                    <a:pt x="66626" y="35708"/>
                  </a:lnTo>
                  <a:lnTo>
                    <a:pt x="69195" y="36448"/>
                  </a:lnTo>
                  <a:lnTo>
                    <a:pt x="71401" y="37551"/>
                  </a:lnTo>
                  <a:lnTo>
                    <a:pt x="71401" y="37551"/>
                  </a:lnTo>
                  <a:lnTo>
                    <a:pt x="73607" y="38655"/>
                  </a:lnTo>
                  <a:lnTo>
                    <a:pt x="75829" y="40136"/>
                  </a:lnTo>
                  <a:lnTo>
                    <a:pt x="77657" y="41964"/>
                  </a:lnTo>
                  <a:lnTo>
                    <a:pt x="79501" y="43445"/>
                  </a:lnTo>
                  <a:lnTo>
                    <a:pt x="80982" y="45651"/>
                  </a:lnTo>
                  <a:lnTo>
                    <a:pt x="82085" y="47495"/>
                  </a:lnTo>
                  <a:lnTo>
                    <a:pt x="83188" y="49701"/>
                  </a:lnTo>
                  <a:lnTo>
                    <a:pt x="84291" y="51907"/>
                  </a:lnTo>
                  <a:lnTo>
                    <a:pt x="84654" y="54476"/>
                  </a:lnTo>
                  <a:lnTo>
                    <a:pt x="85017" y="56698"/>
                  </a:lnTo>
                  <a:lnTo>
                    <a:pt x="85394" y="59267"/>
                  </a:lnTo>
                  <a:lnTo>
                    <a:pt x="85394" y="61473"/>
                  </a:lnTo>
                  <a:lnTo>
                    <a:pt x="85017" y="64057"/>
                  </a:lnTo>
                  <a:lnTo>
                    <a:pt x="84654" y="66626"/>
                  </a:lnTo>
                  <a:lnTo>
                    <a:pt x="83913" y="68832"/>
                  </a:lnTo>
                  <a:lnTo>
                    <a:pt x="82810" y="71416"/>
                  </a:lnTo>
                  <a:lnTo>
                    <a:pt x="82810" y="71416"/>
                  </a:lnTo>
                  <a:close/>
                </a:path>
              </a:pathLst>
            </a:custGeom>
            <a:noFill/>
            <a:ln w="12175" cap="rnd" cmpd="sng">
              <a:solidFill>
                <a:schemeClr val="tx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1" i="0" u="none" strike="noStrike" cap="none" dirty="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1123262147"/>
      </p:ext>
    </p:extLst>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5128375" y="302375"/>
            <a:ext cx="3493200" cy="5031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Muli"/>
              <a:buNone/>
            </a:pPr>
            <a:r>
              <a:rPr lang="en" dirty="0"/>
              <a:t>TEMAS A TRATAR</a:t>
            </a:r>
          </a:p>
        </p:txBody>
      </p:sp>
      <p:sp>
        <p:nvSpPr>
          <p:cNvPr id="91" name="Shape 91"/>
          <p:cNvSpPr txBox="1">
            <a:spLocks noGrp="1"/>
          </p:cNvSpPr>
          <p:nvPr>
            <p:ph type="body" idx="1"/>
          </p:nvPr>
        </p:nvSpPr>
        <p:spPr>
          <a:xfrm>
            <a:off x="4572000" y="1383662"/>
            <a:ext cx="4572000" cy="2397300"/>
          </a:xfrm>
          <a:prstGeom prst="rect">
            <a:avLst/>
          </a:prstGeom>
          <a:noFill/>
          <a:ln>
            <a:noFill/>
          </a:ln>
        </p:spPr>
        <p:txBody>
          <a:bodyPr lIns="91425" tIns="91425" rIns="91425" bIns="91425" anchor="t" anchorCtr="0">
            <a:noAutofit/>
          </a:bodyPr>
          <a:lstStyle/>
          <a:p>
            <a:pPr marL="457200" marR="0" lvl="0" indent="-342900" algn="l" rtl="0">
              <a:lnSpc>
                <a:spcPct val="100000"/>
              </a:lnSpc>
              <a:spcBef>
                <a:spcPts val="0"/>
              </a:spcBef>
              <a:spcAft>
                <a:spcPts val="0"/>
              </a:spcAft>
              <a:buSzPct val="100000"/>
              <a:buAutoNum type="arabicPeriod"/>
            </a:pPr>
            <a:r>
              <a:rPr lang="es-ES_tradnl" sz="1800" dirty="0"/>
              <a:t>Planificación</a:t>
            </a:r>
          </a:p>
          <a:p>
            <a:pPr marL="457200" marR="0" lvl="0" indent="-342900" algn="l" rtl="0">
              <a:lnSpc>
                <a:spcPct val="100000"/>
              </a:lnSpc>
              <a:spcBef>
                <a:spcPts val="0"/>
              </a:spcBef>
              <a:spcAft>
                <a:spcPts val="0"/>
              </a:spcAft>
              <a:buSzPct val="100000"/>
              <a:buAutoNum type="arabicPeriod"/>
            </a:pPr>
            <a:r>
              <a:rPr lang="es-ES_tradnl" sz="1800" dirty="0"/>
              <a:t>Descripción de las tecnologías</a:t>
            </a:r>
          </a:p>
          <a:p>
            <a:pPr marL="457200" marR="0" lvl="0" indent="-342900" algn="l" rtl="0">
              <a:lnSpc>
                <a:spcPct val="100000"/>
              </a:lnSpc>
              <a:spcBef>
                <a:spcPts val="0"/>
              </a:spcBef>
              <a:spcAft>
                <a:spcPts val="0"/>
              </a:spcAft>
              <a:buSzPct val="100000"/>
              <a:buAutoNum type="arabicPeriod"/>
            </a:pPr>
            <a:r>
              <a:rPr lang="es-ES_tradnl" sz="1800" dirty="0"/>
              <a:t>Criterios de comparación</a:t>
            </a:r>
          </a:p>
          <a:p>
            <a:pPr marL="457200" lvl="0" indent="-342900">
              <a:buSzPct val="100000"/>
              <a:buAutoNum type="arabicPeriod"/>
            </a:pPr>
            <a:r>
              <a:rPr lang="es-ES" sz="1800" dirty="0"/>
              <a:t>Evaluación de los criterios por tecnología </a:t>
            </a:r>
          </a:p>
          <a:p>
            <a:pPr marL="457200" lvl="0" indent="-342900">
              <a:buSzPct val="100000"/>
              <a:buAutoNum type="arabicPeriod"/>
            </a:pPr>
            <a:r>
              <a:rPr lang="es-ES_tradnl" sz="1800" dirty="0"/>
              <a:t>Comparación de las tecnologías </a:t>
            </a:r>
          </a:p>
          <a:p>
            <a:pPr marL="457200" lvl="0" indent="-342900">
              <a:buSzPct val="100000"/>
              <a:buAutoNum type="arabicPeriod"/>
            </a:pPr>
            <a:r>
              <a:rPr lang="es-ES_tradnl" sz="1800" dirty="0"/>
              <a:t>Recomendaciones </a:t>
            </a:r>
          </a:p>
          <a:p>
            <a:pPr marL="457200" marR="0" lvl="0" indent="-342900" algn="l" rtl="0">
              <a:lnSpc>
                <a:spcPct val="100000"/>
              </a:lnSpc>
              <a:spcBef>
                <a:spcPts val="0"/>
              </a:spcBef>
              <a:spcAft>
                <a:spcPts val="0"/>
              </a:spcAft>
              <a:buSzPct val="100000"/>
              <a:buAutoNum type="arabicPeriod"/>
            </a:pPr>
            <a:r>
              <a:rPr lang="es-ES_tradnl" sz="1800" dirty="0"/>
              <a:t>Conclusiones </a:t>
            </a:r>
          </a:p>
          <a:p>
            <a:pPr marR="0" lvl="0" indent="0" algn="l" rtl="0">
              <a:lnSpc>
                <a:spcPct val="100000"/>
              </a:lnSpc>
              <a:spcBef>
                <a:spcPts val="0"/>
              </a:spcBef>
              <a:spcAft>
                <a:spcPts val="0"/>
              </a:spcAft>
              <a:buNone/>
            </a:pPr>
            <a:endParaRPr dirty="0"/>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483768" y="0"/>
            <a:ext cx="3999900" cy="5143500"/>
          </a:xfrm>
          <a:prstGeom prst="rect">
            <a:avLst/>
          </a:prstGeom>
          <a:solidFill>
            <a:srgbClr val="00B2FF">
              <a:alpha val="72941"/>
            </a:srgbClr>
          </a:solidFill>
          <a:ln>
            <a:noFill/>
          </a:ln>
        </p:spPr>
        <p:txBody>
          <a:bodyPr lIns="91425" tIns="91425" rIns="91425" bIns="91425" anchor="ctr" anchorCtr="0">
            <a:noAutofit/>
          </a:bodyPr>
          <a:lstStyle/>
          <a:p>
            <a:endParaRPr lang="es-ES_tradnl" dirty="0">
              <a:solidFill>
                <a:schemeClr val="bg1"/>
              </a:solidFill>
            </a:endParaRPr>
          </a:p>
        </p:txBody>
      </p:sp>
      <p:sp>
        <p:nvSpPr>
          <p:cNvPr id="229" name="Shape 229"/>
          <p:cNvSpPr txBox="1">
            <a:spLocks noGrp="1"/>
          </p:cNvSpPr>
          <p:nvPr>
            <p:ph type="title"/>
          </p:nvPr>
        </p:nvSpPr>
        <p:spPr>
          <a:xfrm>
            <a:off x="2659718" y="1156521"/>
            <a:ext cx="3647999" cy="2232248"/>
          </a:xfrm>
          <a:prstGeom prst="rect">
            <a:avLst/>
          </a:prstGeom>
          <a:noFill/>
          <a:ln>
            <a:noFill/>
          </a:ln>
        </p:spPr>
        <p:txBody>
          <a:bodyPr lIns="91425" tIns="91425" rIns="91425" bIns="91425" anchor="b" anchorCtr="0">
            <a:noAutofit/>
          </a:bodyPr>
          <a:lstStyle/>
          <a:p>
            <a:r>
              <a:rPr lang="es-ES_tradnl" sz="2000" dirty="0">
                <a:solidFill>
                  <a:schemeClr val="bg1"/>
                </a:solidFill>
              </a:rPr>
              <a:t>- Sistema operativo </a:t>
            </a:r>
            <a:br>
              <a:rPr lang="es-ES_tradnl" sz="2000" dirty="0">
                <a:solidFill>
                  <a:schemeClr val="bg1"/>
                </a:solidFill>
              </a:rPr>
            </a:br>
            <a:br>
              <a:rPr lang="es-ES_tradnl" sz="2000" dirty="0">
                <a:solidFill>
                  <a:schemeClr val="bg1"/>
                </a:solidFill>
              </a:rPr>
            </a:br>
            <a:r>
              <a:rPr lang="es-ES_tradnl" sz="2000" dirty="0">
                <a:solidFill>
                  <a:schemeClr val="bg1"/>
                </a:solidFill>
              </a:rPr>
              <a:t>- Lenguajes de programación disponibles</a:t>
            </a:r>
            <a:br>
              <a:rPr lang="es-ES_tradnl" sz="2000" dirty="0">
                <a:solidFill>
                  <a:schemeClr val="bg1"/>
                </a:solidFill>
              </a:rPr>
            </a:br>
            <a:br>
              <a:rPr lang="es-ES_tradnl" sz="2000" dirty="0">
                <a:solidFill>
                  <a:schemeClr val="bg1"/>
                </a:solidFill>
              </a:rPr>
            </a:br>
            <a:endParaRPr sz="2000" dirty="0"/>
          </a:p>
        </p:txBody>
      </p:sp>
      <p:sp>
        <p:nvSpPr>
          <p:cNvPr id="6" name="5 CuadroTexto"/>
          <p:cNvSpPr txBox="1"/>
          <p:nvPr/>
        </p:nvSpPr>
        <p:spPr>
          <a:xfrm>
            <a:off x="323528" y="568309"/>
            <a:ext cx="1941557" cy="400110"/>
          </a:xfrm>
          <a:prstGeom prst="rect">
            <a:avLst/>
          </a:prstGeom>
          <a:noFill/>
        </p:spPr>
        <p:txBody>
          <a:bodyPr wrap="none" rtlCol="0">
            <a:spAutoFit/>
          </a:bodyPr>
          <a:lstStyle/>
          <a:p>
            <a:r>
              <a:rPr lang="es-ES" sz="2000" b="1" dirty="0">
                <a:latin typeface="Times New Roman" panose="02020603050405020304" pitchFamily="18" charset="0"/>
                <a:cs typeface="Times New Roman" panose="02020603050405020304" pitchFamily="18" charset="0"/>
              </a:rPr>
              <a:t>EVALUACIÓN</a:t>
            </a:r>
          </a:p>
        </p:txBody>
      </p:sp>
      <p:grpSp>
        <p:nvGrpSpPr>
          <p:cNvPr id="7" name="Shape 230"/>
          <p:cNvGrpSpPr/>
          <p:nvPr/>
        </p:nvGrpSpPr>
        <p:grpSpPr>
          <a:xfrm>
            <a:off x="6948264" y="239603"/>
            <a:ext cx="1632305" cy="1235721"/>
            <a:chOff x="5247525" y="3007275"/>
            <a:chExt cx="517650" cy="384900"/>
          </a:xfrm>
        </p:grpSpPr>
        <p:sp>
          <p:nvSpPr>
            <p:cNvPr id="8" name="Shape 231"/>
            <p:cNvSpPr/>
            <p:nvPr/>
          </p:nvSpPr>
          <p:spPr>
            <a:xfrm>
              <a:off x="5247525" y="3007275"/>
              <a:ext cx="348900" cy="348900"/>
            </a:xfrm>
            <a:custGeom>
              <a:avLst/>
              <a:gdLst/>
              <a:ahLst/>
              <a:cxnLst/>
              <a:rect l="0" t="0" r="0" b="0"/>
              <a:pathLst>
                <a:path w="120000" h="120000" fill="none" extrusionOk="0">
                  <a:moveTo>
                    <a:pt x="114557" y="49630"/>
                  </a:moveTo>
                  <a:lnTo>
                    <a:pt x="101986" y="48374"/>
                  </a:lnTo>
                  <a:lnTo>
                    <a:pt x="101986" y="48374"/>
                  </a:lnTo>
                  <a:lnTo>
                    <a:pt x="101358" y="45864"/>
                  </a:lnTo>
                  <a:lnTo>
                    <a:pt x="100318" y="43353"/>
                  </a:lnTo>
                  <a:lnTo>
                    <a:pt x="99269" y="40842"/>
                  </a:lnTo>
                  <a:lnTo>
                    <a:pt x="98013" y="38538"/>
                  </a:lnTo>
                  <a:lnTo>
                    <a:pt x="105760" y="28693"/>
                  </a:lnTo>
                  <a:lnTo>
                    <a:pt x="105760" y="28693"/>
                  </a:lnTo>
                  <a:lnTo>
                    <a:pt x="106388" y="27858"/>
                  </a:lnTo>
                  <a:lnTo>
                    <a:pt x="106809" y="26809"/>
                  </a:lnTo>
                  <a:lnTo>
                    <a:pt x="107016" y="25760"/>
                  </a:lnTo>
                  <a:lnTo>
                    <a:pt x="107016" y="24505"/>
                  </a:lnTo>
                  <a:lnTo>
                    <a:pt x="106809" y="23456"/>
                  </a:lnTo>
                  <a:lnTo>
                    <a:pt x="106595" y="22407"/>
                  </a:lnTo>
                  <a:lnTo>
                    <a:pt x="105967" y="21367"/>
                  </a:lnTo>
                  <a:lnTo>
                    <a:pt x="105339" y="20524"/>
                  </a:lnTo>
                  <a:lnTo>
                    <a:pt x="99475" y="14660"/>
                  </a:lnTo>
                  <a:lnTo>
                    <a:pt x="99475" y="14660"/>
                  </a:lnTo>
                  <a:lnTo>
                    <a:pt x="98641" y="14032"/>
                  </a:lnTo>
                  <a:lnTo>
                    <a:pt x="97592" y="13404"/>
                  </a:lnTo>
                  <a:lnTo>
                    <a:pt x="96543" y="12983"/>
                  </a:lnTo>
                  <a:lnTo>
                    <a:pt x="95494" y="12983"/>
                  </a:lnTo>
                  <a:lnTo>
                    <a:pt x="94239" y="12983"/>
                  </a:lnTo>
                  <a:lnTo>
                    <a:pt x="93190" y="13198"/>
                  </a:lnTo>
                  <a:lnTo>
                    <a:pt x="92149" y="13611"/>
                  </a:lnTo>
                  <a:lnTo>
                    <a:pt x="91306" y="14239"/>
                  </a:lnTo>
                  <a:lnTo>
                    <a:pt x="81470" y="21994"/>
                  </a:lnTo>
                  <a:lnTo>
                    <a:pt x="81470" y="21994"/>
                  </a:lnTo>
                  <a:lnTo>
                    <a:pt x="79165" y="20730"/>
                  </a:lnTo>
                  <a:lnTo>
                    <a:pt x="76646" y="19690"/>
                  </a:lnTo>
                  <a:lnTo>
                    <a:pt x="74135" y="18641"/>
                  </a:lnTo>
                  <a:lnTo>
                    <a:pt x="71625" y="17798"/>
                  </a:lnTo>
                  <a:lnTo>
                    <a:pt x="70154" y="5451"/>
                  </a:lnTo>
                  <a:lnTo>
                    <a:pt x="70154" y="5451"/>
                  </a:lnTo>
                  <a:lnTo>
                    <a:pt x="69948" y="4402"/>
                  </a:lnTo>
                  <a:lnTo>
                    <a:pt x="69527" y="3353"/>
                  </a:lnTo>
                  <a:lnTo>
                    <a:pt x="68899" y="2519"/>
                  </a:lnTo>
                  <a:lnTo>
                    <a:pt x="68271" y="1676"/>
                  </a:lnTo>
                  <a:lnTo>
                    <a:pt x="67222" y="1049"/>
                  </a:lnTo>
                  <a:lnTo>
                    <a:pt x="66388" y="421"/>
                  </a:lnTo>
                  <a:lnTo>
                    <a:pt x="65133" y="214"/>
                  </a:lnTo>
                  <a:lnTo>
                    <a:pt x="64084" y="0"/>
                  </a:lnTo>
                  <a:lnTo>
                    <a:pt x="55709" y="0"/>
                  </a:lnTo>
                  <a:lnTo>
                    <a:pt x="55709" y="0"/>
                  </a:lnTo>
                  <a:lnTo>
                    <a:pt x="54660" y="214"/>
                  </a:lnTo>
                  <a:lnTo>
                    <a:pt x="53611" y="421"/>
                  </a:lnTo>
                  <a:lnTo>
                    <a:pt x="52570" y="1049"/>
                  </a:lnTo>
                  <a:lnTo>
                    <a:pt x="51728" y="1676"/>
                  </a:lnTo>
                  <a:lnTo>
                    <a:pt x="50894" y="2519"/>
                  </a:lnTo>
                  <a:lnTo>
                    <a:pt x="50266" y="3353"/>
                  </a:lnTo>
                  <a:lnTo>
                    <a:pt x="49845" y="4402"/>
                  </a:lnTo>
                  <a:lnTo>
                    <a:pt x="49638" y="5451"/>
                  </a:lnTo>
                  <a:lnTo>
                    <a:pt x="48168" y="17798"/>
                  </a:lnTo>
                  <a:lnTo>
                    <a:pt x="48168" y="17798"/>
                  </a:lnTo>
                  <a:lnTo>
                    <a:pt x="45657" y="18641"/>
                  </a:lnTo>
                  <a:lnTo>
                    <a:pt x="43147" y="19690"/>
                  </a:lnTo>
                  <a:lnTo>
                    <a:pt x="40842" y="20730"/>
                  </a:lnTo>
                  <a:lnTo>
                    <a:pt x="38538" y="21994"/>
                  </a:lnTo>
                  <a:lnTo>
                    <a:pt x="28693" y="14239"/>
                  </a:lnTo>
                  <a:lnTo>
                    <a:pt x="28693" y="14239"/>
                  </a:lnTo>
                  <a:lnTo>
                    <a:pt x="27644" y="13611"/>
                  </a:lnTo>
                  <a:lnTo>
                    <a:pt x="26603" y="13198"/>
                  </a:lnTo>
                  <a:lnTo>
                    <a:pt x="25554" y="12983"/>
                  </a:lnTo>
                  <a:lnTo>
                    <a:pt x="24505" y="12983"/>
                  </a:lnTo>
                  <a:lnTo>
                    <a:pt x="23456" y="12983"/>
                  </a:lnTo>
                  <a:lnTo>
                    <a:pt x="22201" y="13404"/>
                  </a:lnTo>
                  <a:lnTo>
                    <a:pt x="21367" y="14032"/>
                  </a:lnTo>
                  <a:lnTo>
                    <a:pt x="20524" y="14660"/>
                  </a:lnTo>
                  <a:lnTo>
                    <a:pt x="14660" y="20524"/>
                  </a:lnTo>
                  <a:lnTo>
                    <a:pt x="14660" y="20524"/>
                  </a:lnTo>
                  <a:lnTo>
                    <a:pt x="13826" y="21367"/>
                  </a:lnTo>
                  <a:lnTo>
                    <a:pt x="13404" y="22407"/>
                  </a:lnTo>
                  <a:lnTo>
                    <a:pt x="12992" y="23456"/>
                  </a:lnTo>
                  <a:lnTo>
                    <a:pt x="12777" y="24505"/>
                  </a:lnTo>
                  <a:lnTo>
                    <a:pt x="12777" y="25760"/>
                  </a:lnTo>
                  <a:lnTo>
                    <a:pt x="12992" y="26809"/>
                  </a:lnTo>
                  <a:lnTo>
                    <a:pt x="13404" y="27858"/>
                  </a:lnTo>
                  <a:lnTo>
                    <a:pt x="14032" y="28693"/>
                  </a:lnTo>
                  <a:lnTo>
                    <a:pt x="21779" y="38538"/>
                  </a:lnTo>
                  <a:lnTo>
                    <a:pt x="21779" y="38538"/>
                  </a:lnTo>
                  <a:lnTo>
                    <a:pt x="20524" y="40842"/>
                  </a:lnTo>
                  <a:lnTo>
                    <a:pt x="19484" y="43353"/>
                  </a:lnTo>
                  <a:lnTo>
                    <a:pt x="18641" y="45864"/>
                  </a:lnTo>
                  <a:lnTo>
                    <a:pt x="17807" y="48374"/>
                  </a:lnTo>
                  <a:lnTo>
                    <a:pt x="5451" y="49630"/>
                  </a:lnTo>
                  <a:lnTo>
                    <a:pt x="5451" y="49630"/>
                  </a:lnTo>
                  <a:lnTo>
                    <a:pt x="4402" y="50051"/>
                  </a:lnTo>
                  <a:lnTo>
                    <a:pt x="3353" y="50472"/>
                  </a:lnTo>
                  <a:lnTo>
                    <a:pt x="2304" y="51100"/>
                  </a:lnTo>
                  <a:lnTo>
                    <a:pt x="1470" y="51728"/>
                  </a:lnTo>
                  <a:lnTo>
                    <a:pt x="842" y="52777"/>
                  </a:lnTo>
                  <a:lnTo>
                    <a:pt x="421" y="53611"/>
                  </a:lnTo>
                  <a:lnTo>
                    <a:pt x="8" y="54866"/>
                  </a:lnTo>
                  <a:lnTo>
                    <a:pt x="8" y="55915"/>
                  </a:lnTo>
                  <a:lnTo>
                    <a:pt x="8" y="64084"/>
                  </a:lnTo>
                  <a:lnTo>
                    <a:pt x="8" y="64084"/>
                  </a:lnTo>
                  <a:lnTo>
                    <a:pt x="8" y="65339"/>
                  </a:lnTo>
                  <a:lnTo>
                    <a:pt x="421" y="66388"/>
                  </a:lnTo>
                  <a:lnTo>
                    <a:pt x="842" y="67437"/>
                  </a:lnTo>
                  <a:lnTo>
                    <a:pt x="1470" y="68271"/>
                  </a:lnTo>
                  <a:lnTo>
                    <a:pt x="2304" y="69105"/>
                  </a:lnTo>
                  <a:lnTo>
                    <a:pt x="3353" y="69742"/>
                  </a:lnTo>
                  <a:lnTo>
                    <a:pt x="4402" y="70154"/>
                  </a:lnTo>
                  <a:lnTo>
                    <a:pt x="5451" y="70369"/>
                  </a:lnTo>
                  <a:lnTo>
                    <a:pt x="17807" y="71831"/>
                  </a:lnTo>
                  <a:lnTo>
                    <a:pt x="17807" y="71831"/>
                  </a:lnTo>
                  <a:lnTo>
                    <a:pt x="18641" y="74342"/>
                  </a:lnTo>
                  <a:lnTo>
                    <a:pt x="19484" y="76646"/>
                  </a:lnTo>
                  <a:lnTo>
                    <a:pt x="20524" y="79157"/>
                  </a:lnTo>
                  <a:lnTo>
                    <a:pt x="21779" y="81461"/>
                  </a:lnTo>
                  <a:lnTo>
                    <a:pt x="14032" y="91306"/>
                  </a:lnTo>
                  <a:lnTo>
                    <a:pt x="14032" y="91306"/>
                  </a:lnTo>
                  <a:lnTo>
                    <a:pt x="13404" y="92355"/>
                  </a:lnTo>
                  <a:lnTo>
                    <a:pt x="12992" y="93404"/>
                  </a:lnTo>
                  <a:lnTo>
                    <a:pt x="12777" y="94445"/>
                  </a:lnTo>
                  <a:lnTo>
                    <a:pt x="12777" y="95494"/>
                  </a:lnTo>
                  <a:lnTo>
                    <a:pt x="12992" y="96543"/>
                  </a:lnTo>
                  <a:lnTo>
                    <a:pt x="13404" y="97592"/>
                  </a:lnTo>
                  <a:lnTo>
                    <a:pt x="13826" y="98641"/>
                  </a:lnTo>
                  <a:lnTo>
                    <a:pt x="14660" y="99475"/>
                  </a:lnTo>
                  <a:lnTo>
                    <a:pt x="20524" y="105339"/>
                  </a:lnTo>
                  <a:lnTo>
                    <a:pt x="20524" y="105339"/>
                  </a:lnTo>
                  <a:lnTo>
                    <a:pt x="21367" y="106173"/>
                  </a:lnTo>
                  <a:lnTo>
                    <a:pt x="22201" y="106595"/>
                  </a:lnTo>
                  <a:lnTo>
                    <a:pt x="23456" y="107016"/>
                  </a:lnTo>
                  <a:lnTo>
                    <a:pt x="24505" y="107222"/>
                  </a:lnTo>
                  <a:lnTo>
                    <a:pt x="25554" y="107222"/>
                  </a:lnTo>
                  <a:lnTo>
                    <a:pt x="26603" y="106801"/>
                  </a:lnTo>
                  <a:lnTo>
                    <a:pt x="27644" y="106388"/>
                  </a:lnTo>
                  <a:lnTo>
                    <a:pt x="28693" y="105967"/>
                  </a:lnTo>
                  <a:lnTo>
                    <a:pt x="38538" y="98220"/>
                  </a:lnTo>
                  <a:lnTo>
                    <a:pt x="38538" y="98220"/>
                  </a:lnTo>
                  <a:lnTo>
                    <a:pt x="40842" y="99269"/>
                  </a:lnTo>
                  <a:lnTo>
                    <a:pt x="43147" y="100524"/>
                  </a:lnTo>
                  <a:lnTo>
                    <a:pt x="45657" y="101358"/>
                  </a:lnTo>
                  <a:lnTo>
                    <a:pt x="48168" y="102201"/>
                  </a:lnTo>
                  <a:lnTo>
                    <a:pt x="49638" y="114548"/>
                  </a:lnTo>
                  <a:lnTo>
                    <a:pt x="49638" y="114548"/>
                  </a:lnTo>
                  <a:lnTo>
                    <a:pt x="49845" y="115597"/>
                  </a:lnTo>
                  <a:lnTo>
                    <a:pt x="50266" y="116646"/>
                  </a:lnTo>
                  <a:lnTo>
                    <a:pt x="50894" y="117695"/>
                  </a:lnTo>
                  <a:lnTo>
                    <a:pt x="51728" y="118529"/>
                  </a:lnTo>
                  <a:lnTo>
                    <a:pt x="52570" y="119157"/>
                  </a:lnTo>
                  <a:lnTo>
                    <a:pt x="53611" y="119578"/>
                  </a:lnTo>
                  <a:lnTo>
                    <a:pt x="54660" y="120000"/>
                  </a:lnTo>
                  <a:lnTo>
                    <a:pt x="55709" y="120000"/>
                  </a:lnTo>
                  <a:lnTo>
                    <a:pt x="64084" y="120000"/>
                  </a:lnTo>
                  <a:lnTo>
                    <a:pt x="64084" y="120000"/>
                  </a:lnTo>
                  <a:lnTo>
                    <a:pt x="65133" y="120000"/>
                  </a:lnTo>
                  <a:lnTo>
                    <a:pt x="66388" y="119578"/>
                  </a:lnTo>
                  <a:lnTo>
                    <a:pt x="67222" y="119157"/>
                  </a:lnTo>
                  <a:lnTo>
                    <a:pt x="68271" y="118529"/>
                  </a:lnTo>
                  <a:lnTo>
                    <a:pt x="68899" y="117695"/>
                  </a:lnTo>
                  <a:lnTo>
                    <a:pt x="69527" y="116646"/>
                  </a:lnTo>
                  <a:lnTo>
                    <a:pt x="69948" y="115597"/>
                  </a:lnTo>
                  <a:lnTo>
                    <a:pt x="70154" y="114548"/>
                  </a:lnTo>
                  <a:lnTo>
                    <a:pt x="71625" y="102201"/>
                  </a:lnTo>
                  <a:lnTo>
                    <a:pt x="71625" y="102201"/>
                  </a:lnTo>
                  <a:lnTo>
                    <a:pt x="74135" y="101358"/>
                  </a:lnTo>
                  <a:lnTo>
                    <a:pt x="76646" y="100524"/>
                  </a:lnTo>
                  <a:lnTo>
                    <a:pt x="79165" y="99269"/>
                  </a:lnTo>
                  <a:lnTo>
                    <a:pt x="81470" y="98220"/>
                  </a:lnTo>
                  <a:lnTo>
                    <a:pt x="91306" y="105967"/>
                  </a:lnTo>
                  <a:lnTo>
                    <a:pt x="91306" y="105967"/>
                  </a:lnTo>
                  <a:lnTo>
                    <a:pt x="92149" y="106388"/>
                  </a:lnTo>
                  <a:lnTo>
                    <a:pt x="93190" y="106801"/>
                  </a:lnTo>
                  <a:lnTo>
                    <a:pt x="94239" y="107222"/>
                  </a:lnTo>
                  <a:lnTo>
                    <a:pt x="95494" y="107222"/>
                  </a:lnTo>
                  <a:lnTo>
                    <a:pt x="96543" y="107016"/>
                  </a:lnTo>
                  <a:lnTo>
                    <a:pt x="97592" y="106595"/>
                  </a:lnTo>
                  <a:lnTo>
                    <a:pt x="98641" y="106173"/>
                  </a:lnTo>
                  <a:lnTo>
                    <a:pt x="99475" y="105339"/>
                  </a:lnTo>
                  <a:lnTo>
                    <a:pt x="105339" y="99475"/>
                  </a:lnTo>
                  <a:lnTo>
                    <a:pt x="105339" y="99475"/>
                  </a:lnTo>
                  <a:lnTo>
                    <a:pt x="105967" y="98641"/>
                  </a:lnTo>
                  <a:lnTo>
                    <a:pt x="106595" y="97592"/>
                  </a:lnTo>
                  <a:lnTo>
                    <a:pt x="106809" y="96543"/>
                  </a:lnTo>
                  <a:lnTo>
                    <a:pt x="107016" y="95494"/>
                  </a:lnTo>
                  <a:lnTo>
                    <a:pt x="107016" y="94445"/>
                  </a:lnTo>
                  <a:lnTo>
                    <a:pt x="106809" y="93404"/>
                  </a:lnTo>
                  <a:lnTo>
                    <a:pt x="106388" y="92355"/>
                  </a:lnTo>
                  <a:lnTo>
                    <a:pt x="105760" y="91306"/>
                  </a:lnTo>
                  <a:lnTo>
                    <a:pt x="98013" y="81461"/>
                  </a:lnTo>
                  <a:lnTo>
                    <a:pt x="98013" y="81461"/>
                  </a:lnTo>
                  <a:lnTo>
                    <a:pt x="99269" y="79157"/>
                  </a:lnTo>
                  <a:lnTo>
                    <a:pt x="100318" y="76646"/>
                  </a:lnTo>
                  <a:lnTo>
                    <a:pt x="101358" y="74342"/>
                  </a:lnTo>
                  <a:lnTo>
                    <a:pt x="101986" y="71831"/>
                  </a:lnTo>
                  <a:lnTo>
                    <a:pt x="114557" y="70369"/>
                  </a:lnTo>
                  <a:lnTo>
                    <a:pt x="114557" y="70369"/>
                  </a:lnTo>
                  <a:lnTo>
                    <a:pt x="115597" y="70154"/>
                  </a:lnTo>
                  <a:lnTo>
                    <a:pt x="116646" y="69742"/>
                  </a:lnTo>
                  <a:lnTo>
                    <a:pt x="117489" y="69105"/>
                  </a:lnTo>
                  <a:lnTo>
                    <a:pt x="118323" y="68271"/>
                  </a:lnTo>
                  <a:lnTo>
                    <a:pt x="118950" y="67437"/>
                  </a:lnTo>
                  <a:lnTo>
                    <a:pt x="119578" y="66388"/>
                  </a:lnTo>
                  <a:lnTo>
                    <a:pt x="119793" y="65339"/>
                  </a:lnTo>
                  <a:lnTo>
                    <a:pt x="120000" y="64084"/>
                  </a:lnTo>
                  <a:lnTo>
                    <a:pt x="120000" y="55915"/>
                  </a:lnTo>
                  <a:lnTo>
                    <a:pt x="120000" y="55915"/>
                  </a:lnTo>
                  <a:lnTo>
                    <a:pt x="119793" y="54866"/>
                  </a:lnTo>
                  <a:lnTo>
                    <a:pt x="119578" y="53611"/>
                  </a:lnTo>
                  <a:lnTo>
                    <a:pt x="118950" y="52777"/>
                  </a:lnTo>
                  <a:lnTo>
                    <a:pt x="118323" y="51728"/>
                  </a:lnTo>
                  <a:lnTo>
                    <a:pt x="117489" y="51100"/>
                  </a:lnTo>
                  <a:lnTo>
                    <a:pt x="116646" y="50472"/>
                  </a:lnTo>
                  <a:lnTo>
                    <a:pt x="115597" y="50051"/>
                  </a:lnTo>
                  <a:lnTo>
                    <a:pt x="114557" y="49630"/>
                  </a:lnTo>
                  <a:lnTo>
                    <a:pt x="114557" y="49630"/>
                  </a:lnTo>
                  <a:close/>
                  <a:moveTo>
                    <a:pt x="73714" y="73929"/>
                  </a:moveTo>
                  <a:lnTo>
                    <a:pt x="73714" y="73929"/>
                  </a:lnTo>
                  <a:lnTo>
                    <a:pt x="72252" y="75184"/>
                  </a:lnTo>
                  <a:lnTo>
                    <a:pt x="70782" y="76440"/>
                  </a:lnTo>
                  <a:lnTo>
                    <a:pt x="69114" y="77274"/>
                  </a:lnTo>
                  <a:lnTo>
                    <a:pt x="67222" y="78116"/>
                  </a:lnTo>
                  <a:lnTo>
                    <a:pt x="65554" y="78744"/>
                  </a:lnTo>
                  <a:lnTo>
                    <a:pt x="63662" y="79157"/>
                  </a:lnTo>
                  <a:lnTo>
                    <a:pt x="61779" y="79372"/>
                  </a:lnTo>
                  <a:lnTo>
                    <a:pt x="59896" y="79578"/>
                  </a:lnTo>
                  <a:lnTo>
                    <a:pt x="58013" y="79372"/>
                  </a:lnTo>
                  <a:lnTo>
                    <a:pt x="56130" y="79157"/>
                  </a:lnTo>
                  <a:lnTo>
                    <a:pt x="54453" y="78744"/>
                  </a:lnTo>
                  <a:lnTo>
                    <a:pt x="52570" y="78116"/>
                  </a:lnTo>
                  <a:lnTo>
                    <a:pt x="50894" y="77274"/>
                  </a:lnTo>
                  <a:lnTo>
                    <a:pt x="49217" y="76440"/>
                  </a:lnTo>
                  <a:lnTo>
                    <a:pt x="47540" y="75184"/>
                  </a:lnTo>
                  <a:lnTo>
                    <a:pt x="46079" y="73929"/>
                  </a:lnTo>
                  <a:lnTo>
                    <a:pt x="46079" y="73929"/>
                  </a:lnTo>
                  <a:lnTo>
                    <a:pt x="44815" y="72459"/>
                  </a:lnTo>
                  <a:lnTo>
                    <a:pt x="43559" y="70782"/>
                  </a:lnTo>
                  <a:lnTo>
                    <a:pt x="42725" y="69105"/>
                  </a:lnTo>
                  <a:lnTo>
                    <a:pt x="41883" y="67437"/>
                  </a:lnTo>
                  <a:lnTo>
                    <a:pt x="41255" y="65546"/>
                  </a:lnTo>
                  <a:lnTo>
                    <a:pt x="40842" y="63662"/>
                  </a:lnTo>
                  <a:lnTo>
                    <a:pt x="40421" y="61986"/>
                  </a:lnTo>
                  <a:lnTo>
                    <a:pt x="40421" y="60103"/>
                  </a:lnTo>
                  <a:lnTo>
                    <a:pt x="40421" y="58220"/>
                  </a:lnTo>
                  <a:lnTo>
                    <a:pt x="40842" y="56337"/>
                  </a:lnTo>
                  <a:lnTo>
                    <a:pt x="41255" y="54453"/>
                  </a:lnTo>
                  <a:lnTo>
                    <a:pt x="41883" y="52777"/>
                  </a:lnTo>
                  <a:lnTo>
                    <a:pt x="42725" y="50894"/>
                  </a:lnTo>
                  <a:lnTo>
                    <a:pt x="43559" y="49217"/>
                  </a:lnTo>
                  <a:lnTo>
                    <a:pt x="44815" y="47747"/>
                  </a:lnTo>
                  <a:lnTo>
                    <a:pt x="46079" y="46285"/>
                  </a:lnTo>
                  <a:lnTo>
                    <a:pt x="46079" y="46285"/>
                  </a:lnTo>
                  <a:lnTo>
                    <a:pt x="47540" y="44815"/>
                  </a:lnTo>
                  <a:lnTo>
                    <a:pt x="49217" y="43774"/>
                  </a:lnTo>
                  <a:lnTo>
                    <a:pt x="50894" y="42725"/>
                  </a:lnTo>
                  <a:lnTo>
                    <a:pt x="52570" y="41883"/>
                  </a:lnTo>
                  <a:lnTo>
                    <a:pt x="54453" y="41255"/>
                  </a:lnTo>
                  <a:lnTo>
                    <a:pt x="56130" y="40842"/>
                  </a:lnTo>
                  <a:lnTo>
                    <a:pt x="58013" y="40627"/>
                  </a:lnTo>
                  <a:lnTo>
                    <a:pt x="59896" y="40421"/>
                  </a:lnTo>
                  <a:lnTo>
                    <a:pt x="61779" y="40627"/>
                  </a:lnTo>
                  <a:lnTo>
                    <a:pt x="63662" y="40842"/>
                  </a:lnTo>
                  <a:lnTo>
                    <a:pt x="65554" y="41255"/>
                  </a:lnTo>
                  <a:lnTo>
                    <a:pt x="67222" y="41883"/>
                  </a:lnTo>
                  <a:lnTo>
                    <a:pt x="69114" y="42725"/>
                  </a:lnTo>
                  <a:lnTo>
                    <a:pt x="70782" y="43774"/>
                  </a:lnTo>
                  <a:lnTo>
                    <a:pt x="72252" y="44815"/>
                  </a:lnTo>
                  <a:lnTo>
                    <a:pt x="73714" y="46285"/>
                  </a:lnTo>
                  <a:lnTo>
                    <a:pt x="73714" y="46285"/>
                  </a:lnTo>
                  <a:lnTo>
                    <a:pt x="75184" y="47747"/>
                  </a:lnTo>
                  <a:lnTo>
                    <a:pt x="76233" y="49217"/>
                  </a:lnTo>
                  <a:lnTo>
                    <a:pt x="77274" y="50894"/>
                  </a:lnTo>
                  <a:lnTo>
                    <a:pt x="78116" y="52777"/>
                  </a:lnTo>
                  <a:lnTo>
                    <a:pt x="78744" y="54453"/>
                  </a:lnTo>
                  <a:lnTo>
                    <a:pt x="79165" y="56337"/>
                  </a:lnTo>
                  <a:lnTo>
                    <a:pt x="79372" y="58220"/>
                  </a:lnTo>
                  <a:lnTo>
                    <a:pt x="79372" y="60103"/>
                  </a:lnTo>
                  <a:lnTo>
                    <a:pt x="79372" y="61986"/>
                  </a:lnTo>
                  <a:lnTo>
                    <a:pt x="79165" y="63662"/>
                  </a:lnTo>
                  <a:lnTo>
                    <a:pt x="78744" y="65546"/>
                  </a:lnTo>
                  <a:lnTo>
                    <a:pt x="78116" y="67437"/>
                  </a:lnTo>
                  <a:lnTo>
                    <a:pt x="77274" y="69105"/>
                  </a:lnTo>
                  <a:lnTo>
                    <a:pt x="76233" y="70782"/>
                  </a:lnTo>
                  <a:lnTo>
                    <a:pt x="75184" y="72459"/>
                  </a:lnTo>
                  <a:lnTo>
                    <a:pt x="73714" y="73929"/>
                  </a:lnTo>
                  <a:lnTo>
                    <a:pt x="73714" y="73929"/>
                  </a:lnTo>
                  <a:close/>
                </a:path>
              </a:pathLst>
            </a:custGeom>
            <a:noFill/>
            <a:ln w="12175" cap="rnd" cmpd="sng">
              <a:solidFill>
                <a:schemeClr val="tx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1" i="0" u="none" strike="noStrike" cap="none" dirty="0">
                <a:solidFill>
                  <a:srgbClr val="000000"/>
                </a:solidFill>
                <a:latin typeface="Arial"/>
                <a:ea typeface="Arial"/>
                <a:cs typeface="Arial"/>
                <a:sym typeface="Arial"/>
              </a:endParaRPr>
            </a:p>
          </p:txBody>
        </p:sp>
        <p:sp>
          <p:nvSpPr>
            <p:cNvPr id="9" name="Shape 232"/>
            <p:cNvSpPr/>
            <p:nvPr/>
          </p:nvSpPr>
          <p:spPr>
            <a:xfrm>
              <a:off x="5566575" y="3193575"/>
              <a:ext cx="198600" cy="198600"/>
            </a:xfrm>
            <a:custGeom>
              <a:avLst/>
              <a:gdLst/>
              <a:ahLst/>
              <a:cxnLst/>
              <a:rect l="0" t="0" r="0" b="0"/>
              <a:pathLst>
                <a:path w="120000" h="120000" fill="none" extrusionOk="0">
                  <a:moveTo>
                    <a:pt x="109678" y="32398"/>
                  </a:moveTo>
                  <a:lnTo>
                    <a:pt x="92754" y="36086"/>
                  </a:lnTo>
                  <a:lnTo>
                    <a:pt x="92754" y="36086"/>
                  </a:lnTo>
                  <a:lnTo>
                    <a:pt x="90910" y="33502"/>
                  </a:lnTo>
                  <a:lnTo>
                    <a:pt x="88704" y="31295"/>
                  </a:lnTo>
                  <a:lnTo>
                    <a:pt x="94597" y="14733"/>
                  </a:lnTo>
                  <a:lnTo>
                    <a:pt x="94597" y="14733"/>
                  </a:lnTo>
                  <a:lnTo>
                    <a:pt x="94960" y="13630"/>
                  </a:lnTo>
                  <a:lnTo>
                    <a:pt x="94960" y="12527"/>
                  </a:lnTo>
                  <a:lnTo>
                    <a:pt x="94597" y="10321"/>
                  </a:lnTo>
                  <a:lnTo>
                    <a:pt x="93116" y="8477"/>
                  </a:lnTo>
                  <a:lnTo>
                    <a:pt x="92391" y="7374"/>
                  </a:lnTo>
                  <a:lnTo>
                    <a:pt x="91650" y="7011"/>
                  </a:lnTo>
                  <a:lnTo>
                    <a:pt x="83913" y="2961"/>
                  </a:lnTo>
                  <a:lnTo>
                    <a:pt x="83913" y="2961"/>
                  </a:lnTo>
                  <a:lnTo>
                    <a:pt x="82810" y="2584"/>
                  </a:lnTo>
                  <a:lnTo>
                    <a:pt x="81707" y="2584"/>
                  </a:lnTo>
                  <a:lnTo>
                    <a:pt x="79501" y="2584"/>
                  </a:lnTo>
                  <a:lnTo>
                    <a:pt x="77295" y="3687"/>
                  </a:lnTo>
                  <a:lnTo>
                    <a:pt x="76554" y="4427"/>
                  </a:lnTo>
                  <a:lnTo>
                    <a:pt x="75829" y="5168"/>
                  </a:lnTo>
                  <a:lnTo>
                    <a:pt x="66248" y="19886"/>
                  </a:lnTo>
                  <a:lnTo>
                    <a:pt x="66248" y="19886"/>
                  </a:lnTo>
                  <a:lnTo>
                    <a:pt x="62939" y="19523"/>
                  </a:lnTo>
                  <a:lnTo>
                    <a:pt x="59992" y="19523"/>
                  </a:lnTo>
                  <a:lnTo>
                    <a:pt x="52633" y="3687"/>
                  </a:lnTo>
                  <a:lnTo>
                    <a:pt x="52633" y="3687"/>
                  </a:lnTo>
                  <a:lnTo>
                    <a:pt x="51907" y="2584"/>
                  </a:lnTo>
                  <a:lnTo>
                    <a:pt x="51167" y="1858"/>
                  </a:lnTo>
                  <a:lnTo>
                    <a:pt x="49323" y="755"/>
                  </a:lnTo>
                  <a:lnTo>
                    <a:pt x="47117" y="15"/>
                  </a:lnTo>
                  <a:lnTo>
                    <a:pt x="46014" y="15"/>
                  </a:lnTo>
                  <a:lnTo>
                    <a:pt x="44911" y="377"/>
                  </a:lnTo>
                  <a:lnTo>
                    <a:pt x="36811" y="2961"/>
                  </a:lnTo>
                  <a:lnTo>
                    <a:pt x="36811" y="2961"/>
                  </a:lnTo>
                  <a:lnTo>
                    <a:pt x="35708" y="3324"/>
                  </a:lnTo>
                  <a:lnTo>
                    <a:pt x="34605" y="4064"/>
                  </a:lnTo>
                  <a:lnTo>
                    <a:pt x="33124" y="5908"/>
                  </a:lnTo>
                  <a:lnTo>
                    <a:pt x="32398" y="8114"/>
                  </a:lnTo>
                  <a:lnTo>
                    <a:pt x="32398" y="9217"/>
                  </a:lnTo>
                  <a:lnTo>
                    <a:pt x="32398" y="10321"/>
                  </a:lnTo>
                  <a:lnTo>
                    <a:pt x="36071" y="27623"/>
                  </a:lnTo>
                  <a:lnTo>
                    <a:pt x="36071" y="27623"/>
                  </a:lnTo>
                  <a:lnTo>
                    <a:pt x="33502" y="29452"/>
                  </a:lnTo>
                  <a:lnTo>
                    <a:pt x="31295" y="31658"/>
                  </a:lnTo>
                  <a:lnTo>
                    <a:pt x="15096" y="25402"/>
                  </a:lnTo>
                  <a:lnTo>
                    <a:pt x="15096" y="25402"/>
                  </a:lnTo>
                  <a:lnTo>
                    <a:pt x="13993" y="25402"/>
                  </a:lnTo>
                  <a:lnTo>
                    <a:pt x="12527" y="25039"/>
                  </a:lnTo>
                  <a:lnTo>
                    <a:pt x="10306" y="25780"/>
                  </a:lnTo>
                  <a:lnTo>
                    <a:pt x="8477" y="26883"/>
                  </a:lnTo>
                  <a:lnTo>
                    <a:pt x="7737" y="27623"/>
                  </a:lnTo>
                  <a:lnTo>
                    <a:pt x="6996" y="28726"/>
                  </a:lnTo>
                  <a:lnTo>
                    <a:pt x="3324" y="36086"/>
                  </a:lnTo>
                  <a:lnTo>
                    <a:pt x="3324" y="36086"/>
                  </a:lnTo>
                  <a:lnTo>
                    <a:pt x="2946" y="37189"/>
                  </a:lnTo>
                  <a:lnTo>
                    <a:pt x="2584" y="38292"/>
                  </a:lnTo>
                  <a:lnTo>
                    <a:pt x="2946" y="40861"/>
                  </a:lnTo>
                  <a:lnTo>
                    <a:pt x="3687" y="42704"/>
                  </a:lnTo>
                  <a:lnTo>
                    <a:pt x="4427" y="43808"/>
                  </a:lnTo>
                  <a:lnTo>
                    <a:pt x="5530" y="44548"/>
                  </a:lnTo>
                  <a:lnTo>
                    <a:pt x="20249" y="54114"/>
                  </a:lnTo>
                  <a:lnTo>
                    <a:pt x="20249" y="54114"/>
                  </a:lnTo>
                  <a:lnTo>
                    <a:pt x="19886" y="57060"/>
                  </a:lnTo>
                  <a:lnTo>
                    <a:pt x="19508" y="60370"/>
                  </a:lnTo>
                  <a:lnTo>
                    <a:pt x="3687" y="67729"/>
                  </a:lnTo>
                  <a:lnTo>
                    <a:pt x="3687" y="67729"/>
                  </a:lnTo>
                  <a:lnTo>
                    <a:pt x="2946" y="68107"/>
                  </a:lnTo>
                  <a:lnTo>
                    <a:pt x="1843" y="68832"/>
                  </a:lnTo>
                  <a:lnTo>
                    <a:pt x="740" y="71038"/>
                  </a:lnTo>
                  <a:lnTo>
                    <a:pt x="0" y="73260"/>
                  </a:lnTo>
                  <a:lnTo>
                    <a:pt x="377" y="74363"/>
                  </a:lnTo>
                  <a:lnTo>
                    <a:pt x="377" y="75466"/>
                  </a:lnTo>
                  <a:lnTo>
                    <a:pt x="3324" y="83566"/>
                  </a:lnTo>
                  <a:lnTo>
                    <a:pt x="3324" y="83566"/>
                  </a:lnTo>
                  <a:lnTo>
                    <a:pt x="3687" y="84291"/>
                  </a:lnTo>
                  <a:lnTo>
                    <a:pt x="4427" y="85394"/>
                  </a:lnTo>
                  <a:lnTo>
                    <a:pt x="5893" y="86875"/>
                  </a:lnTo>
                  <a:lnTo>
                    <a:pt x="8099" y="87601"/>
                  </a:lnTo>
                  <a:lnTo>
                    <a:pt x="9202" y="87601"/>
                  </a:lnTo>
                  <a:lnTo>
                    <a:pt x="10306" y="87601"/>
                  </a:lnTo>
                  <a:lnTo>
                    <a:pt x="27608" y="83928"/>
                  </a:lnTo>
                  <a:lnTo>
                    <a:pt x="27608" y="83928"/>
                  </a:lnTo>
                  <a:lnTo>
                    <a:pt x="29452" y="86497"/>
                  </a:lnTo>
                  <a:lnTo>
                    <a:pt x="31658" y="88704"/>
                  </a:lnTo>
                  <a:lnTo>
                    <a:pt x="25765" y="105266"/>
                  </a:lnTo>
                  <a:lnTo>
                    <a:pt x="25765" y="105266"/>
                  </a:lnTo>
                  <a:lnTo>
                    <a:pt x="25402" y="106384"/>
                  </a:lnTo>
                  <a:lnTo>
                    <a:pt x="25402" y="107487"/>
                  </a:lnTo>
                  <a:lnTo>
                    <a:pt x="25765" y="109693"/>
                  </a:lnTo>
                  <a:lnTo>
                    <a:pt x="26868" y="111522"/>
                  </a:lnTo>
                  <a:lnTo>
                    <a:pt x="27971" y="112262"/>
                  </a:lnTo>
                  <a:lnTo>
                    <a:pt x="28711" y="113003"/>
                  </a:lnTo>
                  <a:lnTo>
                    <a:pt x="36448" y="116675"/>
                  </a:lnTo>
                  <a:lnTo>
                    <a:pt x="36448" y="116675"/>
                  </a:lnTo>
                  <a:lnTo>
                    <a:pt x="37551" y="117415"/>
                  </a:lnTo>
                  <a:lnTo>
                    <a:pt x="38655" y="117415"/>
                  </a:lnTo>
                  <a:lnTo>
                    <a:pt x="40861" y="117415"/>
                  </a:lnTo>
                  <a:lnTo>
                    <a:pt x="43067" y="116312"/>
                  </a:lnTo>
                  <a:lnTo>
                    <a:pt x="43808" y="115572"/>
                  </a:lnTo>
                  <a:lnTo>
                    <a:pt x="44533" y="114846"/>
                  </a:lnTo>
                  <a:lnTo>
                    <a:pt x="54114" y="100113"/>
                  </a:lnTo>
                  <a:lnTo>
                    <a:pt x="54114" y="100113"/>
                  </a:lnTo>
                  <a:lnTo>
                    <a:pt x="57423" y="100491"/>
                  </a:lnTo>
                  <a:lnTo>
                    <a:pt x="60370" y="100491"/>
                  </a:lnTo>
                  <a:lnTo>
                    <a:pt x="67729" y="116312"/>
                  </a:lnTo>
                  <a:lnTo>
                    <a:pt x="67729" y="116312"/>
                  </a:lnTo>
                  <a:lnTo>
                    <a:pt x="68469" y="117415"/>
                  </a:lnTo>
                  <a:lnTo>
                    <a:pt x="69195" y="118156"/>
                  </a:lnTo>
                  <a:lnTo>
                    <a:pt x="71038" y="119259"/>
                  </a:lnTo>
                  <a:lnTo>
                    <a:pt x="73245" y="120000"/>
                  </a:lnTo>
                  <a:lnTo>
                    <a:pt x="74348" y="120000"/>
                  </a:lnTo>
                  <a:lnTo>
                    <a:pt x="75451" y="119622"/>
                  </a:lnTo>
                  <a:lnTo>
                    <a:pt x="83551" y="117053"/>
                  </a:lnTo>
                  <a:lnTo>
                    <a:pt x="83551" y="117053"/>
                  </a:lnTo>
                  <a:lnTo>
                    <a:pt x="84654" y="116675"/>
                  </a:lnTo>
                  <a:lnTo>
                    <a:pt x="85394" y="115950"/>
                  </a:lnTo>
                  <a:lnTo>
                    <a:pt x="86860" y="114106"/>
                  </a:lnTo>
                  <a:lnTo>
                    <a:pt x="87963" y="111900"/>
                  </a:lnTo>
                  <a:lnTo>
                    <a:pt x="87963" y="110797"/>
                  </a:lnTo>
                  <a:lnTo>
                    <a:pt x="87963" y="109693"/>
                  </a:lnTo>
                  <a:lnTo>
                    <a:pt x="84291" y="92391"/>
                  </a:lnTo>
                  <a:lnTo>
                    <a:pt x="84291" y="92391"/>
                  </a:lnTo>
                  <a:lnTo>
                    <a:pt x="86497" y="90547"/>
                  </a:lnTo>
                  <a:lnTo>
                    <a:pt x="89066" y="88341"/>
                  </a:lnTo>
                  <a:lnTo>
                    <a:pt x="105266" y="94597"/>
                  </a:lnTo>
                  <a:lnTo>
                    <a:pt x="105266" y="94597"/>
                  </a:lnTo>
                  <a:lnTo>
                    <a:pt x="106369" y="94597"/>
                  </a:lnTo>
                  <a:lnTo>
                    <a:pt x="107472" y="94975"/>
                  </a:lnTo>
                  <a:lnTo>
                    <a:pt x="109678" y="94234"/>
                  </a:lnTo>
                  <a:lnTo>
                    <a:pt x="111885" y="93131"/>
                  </a:lnTo>
                  <a:lnTo>
                    <a:pt x="112625" y="92391"/>
                  </a:lnTo>
                  <a:lnTo>
                    <a:pt x="113366" y="91288"/>
                  </a:lnTo>
                  <a:lnTo>
                    <a:pt x="117038" y="83566"/>
                  </a:lnTo>
                  <a:lnTo>
                    <a:pt x="117038" y="83566"/>
                  </a:lnTo>
                  <a:lnTo>
                    <a:pt x="117415" y="82825"/>
                  </a:lnTo>
                  <a:lnTo>
                    <a:pt x="117778" y="81344"/>
                  </a:lnTo>
                  <a:lnTo>
                    <a:pt x="117415" y="79138"/>
                  </a:lnTo>
                  <a:lnTo>
                    <a:pt x="116312" y="77295"/>
                  </a:lnTo>
                  <a:lnTo>
                    <a:pt x="115572" y="76191"/>
                  </a:lnTo>
                  <a:lnTo>
                    <a:pt x="114831" y="75466"/>
                  </a:lnTo>
                  <a:lnTo>
                    <a:pt x="100113" y="65885"/>
                  </a:lnTo>
                  <a:lnTo>
                    <a:pt x="100113" y="65885"/>
                  </a:lnTo>
                  <a:lnTo>
                    <a:pt x="100476" y="62954"/>
                  </a:lnTo>
                  <a:lnTo>
                    <a:pt x="100476" y="59629"/>
                  </a:lnTo>
                  <a:lnTo>
                    <a:pt x="116312" y="52270"/>
                  </a:lnTo>
                  <a:lnTo>
                    <a:pt x="116312" y="52270"/>
                  </a:lnTo>
                  <a:lnTo>
                    <a:pt x="117415" y="51907"/>
                  </a:lnTo>
                  <a:lnTo>
                    <a:pt x="118519" y="51167"/>
                  </a:lnTo>
                  <a:lnTo>
                    <a:pt x="119622" y="48961"/>
                  </a:lnTo>
                  <a:lnTo>
                    <a:pt x="119984" y="46754"/>
                  </a:lnTo>
                  <a:lnTo>
                    <a:pt x="119984" y="45651"/>
                  </a:lnTo>
                  <a:lnTo>
                    <a:pt x="119984" y="44548"/>
                  </a:lnTo>
                  <a:lnTo>
                    <a:pt x="117038" y="36448"/>
                  </a:lnTo>
                  <a:lnTo>
                    <a:pt x="117038" y="36448"/>
                  </a:lnTo>
                  <a:lnTo>
                    <a:pt x="116675" y="35345"/>
                  </a:lnTo>
                  <a:lnTo>
                    <a:pt x="115935" y="34605"/>
                  </a:lnTo>
                  <a:lnTo>
                    <a:pt x="114106" y="33139"/>
                  </a:lnTo>
                  <a:lnTo>
                    <a:pt x="112262" y="32398"/>
                  </a:lnTo>
                  <a:lnTo>
                    <a:pt x="111159" y="32398"/>
                  </a:lnTo>
                  <a:lnTo>
                    <a:pt x="109678" y="32398"/>
                  </a:lnTo>
                  <a:lnTo>
                    <a:pt x="109678" y="32398"/>
                  </a:lnTo>
                  <a:close/>
                  <a:moveTo>
                    <a:pt x="82810" y="71416"/>
                  </a:moveTo>
                  <a:lnTo>
                    <a:pt x="82810" y="71416"/>
                  </a:lnTo>
                  <a:lnTo>
                    <a:pt x="81344" y="73622"/>
                  </a:lnTo>
                  <a:lnTo>
                    <a:pt x="79879" y="75466"/>
                  </a:lnTo>
                  <a:lnTo>
                    <a:pt x="78398" y="77672"/>
                  </a:lnTo>
                  <a:lnTo>
                    <a:pt x="76554" y="79138"/>
                  </a:lnTo>
                  <a:lnTo>
                    <a:pt x="74726" y="80619"/>
                  </a:lnTo>
                  <a:lnTo>
                    <a:pt x="72504" y="82085"/>
                  </a:lnTo>
                  <a:lnTo>
                    <a:pt x="70298" y="83188"/>
                  </a:lnTo>
                  <a:lnTo>
                    <a:pt x="68092" y="83928"/>
                  </a:lnTo>
                  <a:lnTo>
                    <a:pt x="65885" y="84669"/>
                  </a:lnTo>
                  <a:lnTo>
                    <a:pt x="63316" y="85032"/>
                  </a:lnTo>
                  <a:lnTo>
                    <a:pt x="61095" y="85394"/>
                  </a:lnTo>
                  <a:lnTo>
                    <a:pt x="58526" y="85032"/>
                  </a:lnTo>
                  <a:lnTo>
                    <a:pt x="55942" y="85032"/>
                  </a:lnTo>
                  <a:lnTo>
                    <a:pt x="53736" y="84291"/>
                  </a:lnTo>
                  <a:lnTo>
                    <a:pt x="51167" y="83566"/>
                  </a:lnTo>
                  <a:lnTo>
                    <a:pt x="48961" y="82448"/>
                  </a:lnTo>
                  <a:lnTo>
                    <a:pt x="48961" y="82448"/>
                  </a:lnTo>
                  <a:lnTo>
                    <a:pt x="46754" y="81344"/>
                  </a:lnTo>
                  <a:lnTo>
                    <a:pt x="44533" y="79879"/>
                  </a:lnTo>
                  <a:lnTo>
                    <a:pt x="42704" y="78035"/>
                  </a:lnTo>
                  <a:lnTo>
                    <a:pt x="40861" y="76569"/>
                  </a:lnTo>
                  <a:lnTo>
                    <a:pt x="39380" y="74363"/>
                  </a:lnTo>
                  <a:lnTo>
                    <a:pt x="38277" y="72519"/>
                  </a:lnTo>
                  <a:lnTo>
                    <a:pt x="37174" y="70313"/>
                  </a:lnTo>
                  <a:lnTo>
                    <a:pt x="36071" y="68107"/>
                  </a:lnTo>
                  <a:lnTo>
                    <a:pt x="35708" y="65523"/>
                  </a:lnTo>
                  <a:lnTo>
                    <a:pt x="34967" y="63316"/>
                  </a:lnTo>
                  <a:lnTo>
                    <a:pt x="34967" y="60748"/>
                  </a:lnTo>
                  <a:lnTo>
                    <a:pt x="34967" y="58526"/>
                  </a:lnTo>
                  <a:lnTo>
                    <a:pt x="35345" y="55957"/>
                  </a:lnTo>
                  <a:lnTo>
                    <a:pt x="35708" y="53373"/>
                  </a:lnTo>
                  <a:lnTo>
                    <a:pt x="36448" y="51167"/>
                  </a:lnTo>
                  <a:lnTo>
                    <a:pt x="37551" y="48598"/>
                  </a:lnTo>
                  <a:lnTo>
                    <a:pt x="37551" y="48598"/>
                  </a:lnTo>
                  <a:lnTo>
                    <a:pt x="39017" y="46392"/>
                  </a:lnTo>
                  <a:lnTo>
                    <a:pt x="40498" y="44548"/>
                  </a:lnTo>
                  <a:lnTo>
                    <a:pt x="41964" y="42342"/>
                  </a:lnTo>
                  <a:lnTo>
                    <a:pt x="43808" y="40861"/>
                  </a:lnTo>
                  <a:lnTo>
                    <a:pt x="45636" y="39395"/>
                  </a:lnTo>
                  <a:lnTo>
                    <a:pt x="47857" y="37914"/>
                  </a:lnTo>
                  <a:lnTo>
                    <a:pt x="50064" y="36811"/>
                  </a:lnTo>
                  <a:lnTo>
                    <a:pt x="52270" y="36086"/>
                  </a:lnTo>
                  <a:lnTo>
                    <a:pt x="54476" y="35345"/>
                  </a:lnTo>
                  <a:lnTo>
                    <a:pt x="57045" y="34982"/>
                  </a:lnTo>
                  <a:lnTo>
                    <a:pt x="59267" y="34605"/>
                  </a:lnTo>
                  <a:lnTo>
                    <a:pt x="61836" y="34982"/>
                  </a:lnTo>
                  <a:lnTo>
                    <a:pt x="64420" y="34982"/>
                  </a:lnTo>
                  <a:lnTo>
                    <a:pt x="66626" y="35708"/>
                  </a:lnTo>
                  <a:lnTo>
                    <a:pt x="69195" y="36448"/>
                  </a:lnTo>
                  <a:lnTo>
                    <a:pt x="71401" y="37551"/>
                  </a:lnTo>
                  <a:lnTo>
                    <a:pt x="71401" y="37551"/>
                  </a:lnTo>
                  <a:lnTo>
                    <a:pt x="73607" y="38655"/>
                  </a:lnTo>
                  <a:lnTo>
                    <a:pt x="75829" y="40136"/>
                  </a:lnTo>
                  <a:lnTo>
                    <a:pt x="77657" y="41964"/>
                  </a:lnTo>
                  <a:lnTo>
                    <a:pt x="79501" y="43445"/>
                  </a:lnTo>
                  <a:lnTo>
                    <a:pt x="80982" y="45651"/>
                  </a:lnTo>
                  <a:lnTo>
                    <a:pt x="82085" y="47495"/>
                  </a:lnTo>
                  <a:lnTo>
                    <a:pt x="83188" y="49701"/>
                  </a:lnTo>
                  <a:lnTo>
                    <a:pt x="84291" y="51907"/>
                  </a:lnTo>
                  <a:lnTo>
                    <a:pt x="84654" y="54476"/>
                  </a:lnTo>
                  <a:lnTo>
                    <a:pt x="85017" y="56698"/>
                  </a:lnTo>
                  <a:lnTo>
                    <a:pt x="85394" y="59267"/>
                  </a:lnTo>
                  <a:lnTo>
                    <a:pt x="85394" y="61473"/>
                  </a:lnTo>
                  <a:lnTo>
                    <a:pt x="85017" y="64057"/>
                  </a:lnTo>
                  <a:lnTo>
                    <a:pt x="84654" y="66626"/>
                  </a:lnTo>
                  <a:lnTo>
                    <a:pt x="83913" y="68832"/>
                  </a:lnTo>
                  <a:lnTo>
                    <a:pt x="82810" y="71416"/>
                  </a:lnTo>
                  <a:lnTo>
                    <a:pt x="82810" y="71416"/>
                  </a:lnTo>
                  <a:close/>
                </a:path>
              </a:pathLst>
            </a:custGeom>
            <a:noFill/>
            <a:ln w="12175" cap="rnd" cmpd="sng">
              <a:solidFill>
                <a:schemeClr val="tx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1" i="0" u="none" strike="noStrike" cap="none" dirty="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538090200"/>
      </p:ext>
    </p:extLst>
  </p:cSld>
  <p:clrMapOvr>
    <a:masterClrMapping/>
  </p:clrMapOvr>
  <p:transition spd="slow">
    <p:cut/>
  </p:transition>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919"/>
        <p:cNvGrpSpPr/>
        <p:nvPr/>
      </p:nvGrpSpPr>
      <p:grpSpPr>
        <a:xfrm>
          <a:off x="0" y="0"/>
          <a:ext cx="0" cy="0"/>
          <a:chOff x="0" y="0"/>
          <a:chExt cx="0" cy="0"/>
        </a:xfrm>
      </p:grpSpPr>
      <p:sp>
        <p:nvSpPr>
          <p:cNvPr id="920" name="Shape 920"/>
          <p:cNvSpPr txBox="1">
            <a:spLocks noGrp="1"/>
          </p:cNvSpPr>
          <p:nvPr>
            <p:ph type="ctrTitle" idx="4294967295"/>
          </p:nvPr>
        </p:nvSpPr>
        <p:spPr>
          <a:xfrm>
            <a:off x="-468560" y="849137"/>
            <a:ext cx="6392387" cy="2208300"/>
          </a:xfrm>
          <a:prstGeom prst="rect">
            <a:avLst/>
          </a:prstGeom>
          <a:noFill/>
          <a:ln>
            <a:noFill/>
          </a:ln>
        </p:spPr>
        <p:txBody>
          <a:bodyPr lIns="91425" tIns="91425" rIns="91425" bIns="91425" anchor="b" anchorCtr="0">
            <a:noAutofit/>
          </a:bodyPr>
          <a:lstStyle/>
          <a:p>
            <a:pPr lvl="0" algn="ctr">
              <a:buSzPct val="25000"/>
            </a:pPr>
            <a:r>
              <a:rPr lang="en" sz="3600" dirty="0"/>
              <a:t>5. </a:t>
            </a:r>
            <a:r>
              <a:rPr lang="es-ES" sz="3600" dirty="0"/>
              <a:t>Comparación de las tecnologías </a:t>
            </a:r>
            <a:br>
              <a:rPr lang="es-ES" sz="3600" dirty="0"/>
            </a:br>
            <a:endParaRPr dirty="0"/>
          </a:p>
          <a:p>
            <a:pPr marL="0" marR="0" lvl="0" indent="0" algn="ctr" rtl="0">
              <a:lnSpc>
                <a:spcPct val="100000"/>
              </a:lnSpc>
              <a:spcBef>
                <a:spcPts val="0"/>
              </a:spcBef>
              <a:spcAft>
                <a:spcPts val="0"/>
              </a:spcAft>
              <a:buClr>
                <a:srgbClr val="FFFFFF"/>
              </a:buClr>
              <a:buSzPct val="25000"/>
              <a:buFont typeface="Muli"/>
              <a:buNone/>
            </a:pPr>
            <a:endParaRPr sz="3000" dirty="0"/>
          </a:p>
        </p:txBody>
      </p:sp>
      <p:grpSp>
        <p:nvGrpSpPr>
          <p:cNvPr id="2" name="Shape 921"/>
          <p:cNvGrpSpPr/>
          <p:nvPr/>
        </p:nvGrpSpPr>
        <p:grpSpPr>
          <a:xfrm>
            <a:off x="1576734" y="3190213"/>
            <a:ext cx="1695188" cy="1364480"/>
            <a:chOff x="568950" y="3686775"/>
            <a:chExt cx="472500" cy="363000"/>
          </a:xfrm>
        </p:grpSpPr>
        <p:sp>
          <p:nvSpPr>
            <p:cNvPr id="922" name="Shape 922"/>
            <p:cNvSpPr/>
            <p:nvPr/>
          </p:nvSpPr>
          <p:spPr>
            <a:xfrm>
              <a:off x="568950" y="3686775"/>
              <a:ext cx="472500" cy="363000"/>
            </a:xfrm>
            <a:custGeom>
              <a:avLst/>
              <a:gdLst/>
              <a:ahLst/>
              <a:cxnLst/>
              <a:rect l="0" t="0" r="0" b="0"/>
              <a:pathLst>
                <a:path w="120000" h="120000" fill="none" extrusionOk="0">
                  <a:moveTo>
                    <a:pt x="120000" y="66042"/>
                  </a:moveTo>
                  <a:lnTo>
                    <a:pt x="120000" y="66042"/>
                  </a:lnTo>
                  <a:lnTo>
                    <a:pt x="118761" y="67051"/>
                  </a:lnTo>
                  <a:lnTo>
                    <a:pt x="117523" y="67655"/>
                  </a:lnTo>
                  <a:lnTo>
                    <a:pt x="116133" y="68051"/>
                  </a:lnTo>
                  <a:lnTo>
                    <a:pt x="114742" y="68051"/>
                  </a:lnTo>
                  <a:lnTo>
                    <a:pt x="113346" y="67655"/>
                  </a:lnTo>
                  <a:lnTo>
                    <a:pt x="112114" y="67051"/>
                  </a:lnTo>
                  <a:lnTo>
                    <a:pt x="111028" y="66241"/>
                  </a:lnTo>
                  <a:lnTo>
                    <a:pt x="110101" y="65232"/>
                  </a:lnTo>
                  <a:lnTo>
                    <a:pt x="110101" y="65232"/>
                  </a:lnTo>
                  <a:lnTo>
                    <a:pt x="109479" y="64025"/>
                  </a:lnTo>
                  <a:lnTo>
                    <a:pt x="109015" y="62620"/>
                  </a:lnTo>
                  <a:lnTo>
                    <a:pt x="109015" y="61206"/>
                  </a:lnTo>
                  <a:lnTo>
                    <a:pt x="109174" y="59801"/>
                  </a:lnTo>
                  <a:lnTo>
                    <a:pt x="109479" y="58594"/>
                  </a:lnTo>
                  <a:lnTo>
                    <a:pt x="110101" y="57387"/>
                  </a:lnTo>
                  <a:lnTo>
                    <a:pt x="111028" y="56577"/>
                  </a:lnTo>
                  <a:lnTo>
                    <a:pt x="112114" y="56172"/>
                  </a:lnTo>
                  <a:lnTo>
                    <a:pt x="112114" y="56172"/>
                  </a:lnTo>
                  <a:lnTo>
                    <a:pt x="112730" y="55974"/>
                  </a:lnTo>
                  <a:lnTo>
                    <a:pt x="113193" y="55974"/>
                  </a:lnTo>
                  <a:lnTo>
                    <a:pt x="113657" y="56172"/>
                  </a:lnTo>
                  <a:lnTo>
                    <a:pt x="114120" y="56379"/>
                  </a:lnTo>
                  <a:lnTo>
                    <a:pt x="114431" y="56784"/>
                  </a:lnTo>
                  <a:lnTo>
                    <a:pt x="114584" y="57181"/>
                  </a:lnTo>
                  <a:lnTo>
                    <a:pt x="114895" y="58387"/>
                  </a:lnTo>
                  <a:lnTo>
                    <a:pt x="114742" y="59603"/>
                  </a:lnTo>
                  <a:lnTo>
                    <a:pt x="114431" y="60810"/>
                  </a:lnTo>
                  <a:lnTo>
                    <a:pt x="113968" y="61810"/>
                  </a:lnTo>
                  <a:lnTo>
                    <a:pt x="113193" y="62818"/>
                  </a:lnTo>
                  <a:lnTo>
                    <a:pt x="113193" y="62818"/>
                  </a:lnTo>
                  <a:lnTo>
                    <a:pt x="111955" y="63629"/>
                  </a:lnTo>
                  <a:lnTo>
                    <a:pt x="110717" y="64232"/>
                  </a:lnTo>
                  <a:lnTo>
                    <a:pt x="109326" y="64430"/>
                  </a:lnTo>
                  <a:lnTo>
                    <a:pt x="107936" y="64430"/>
                  </a:lnTo>
                  <a:lnTo>
                    <a:pt x="107936" y="64430"/>
                  </a:lnTo>
                  <a:lnTo>
                    <a:pt x="107161" y="64430"/>
                  </a:lnTo>
                  <a:lnTo>
                    <a:pt x="106546" y="64232"/>
                  </a:lnTo>
                  <a:lnTo>
                    <a:pt x="106082" y="64025"/>
                  </a:lnTo>
                  <a:lnTo>
                    <a:pt x="105619" y="63629"/>
                  </a:lnTo>
                  <a:lnTo>
                    <a:pt x="105307" y="63224"/>
                  </a:lnTo>
                  <a:lnTo>
                    <a:pt x="105155" y="62413"/>
                  </a:lnTo>
                  <a:lnTo>
                    <a:pt x="104996" y="60603"/>
                  </a:lnTo>
                  <a:lnTo>
                    <a:pt x="104996" y="60603"/>
                  </a:lnTo>
                  <a:lnTo>
                    <a:pt x="104844" y="57991"/>
                  </a:lnTo>
                  <a:lnTo>
                    <a:pt x="104685" y="55370"/>
                  </a:lnTo>
                  <a:lnTo>
                    <a:pt x="104380" y="52750"/>
                  </a:lnTo>
                  <a:lnTo>
                    <a:pt x="103917" y="50137"/>
                  </a:lnTo>
                  <a:lnTo>
                    <a:pt x="103295" y="47517"/>
                  </a:lnTo>
                  <a:lnTo>
                    <a:pt x="102679" y="45103"/>
                  </a:lnTo>
                  <a:lnTo>
                    <a:pt x="101904" y="42689"/>
                  </a:lnTo>
                  <a:lnTo>
                    <a:pt x="100977" y="40267"/>
                  </a:lnTo>
                  <a:lnTo>
                    <a:pt x="100050" y="38060"/>
                  </a:lnTo>
                  <a:lnTo>
                    <a:pt x="98965" y="35637"/>
                  </a:lnTo>
                  <a:lnTo>
                    <a:pt x="97733" y="33629"/>
                  </a:lnTo>
                  <a:lnTo>
                    <a:pt x="96495" y="31413"/>
                  </a:lnTo>
                  <a:lnTo>
                    <a:pt x="95098" y="29396"/>
                  </a:lnTo>
                  <a:lnTo>
                    <a:pt x="93707" y="27387"/>
                  </a:lnTo>
                  <a:lnTo>
                    <a:pt x="92165" y="25577"/>
                  </a:lnTo>
                  <a:lnTo>
                    <a:pt x="90615" y="23758"/>
                  </a:lnTo>
                  <a:lnTo>
                    <a:pt x="88914" y="21948"/>
                  </a:lnTo>
                  <a:lnTo>
                    <a:pt x="87060" y="20336"/>
                  </a:lnTo>
                  <a:lnTo>
                    <a:pt x="85206" y="18724"/>
                  </a:lnTo>
                  <a:lnTo>
                    <a:pt x="83352" y="17318"/>
                  </a:lnTo>
                  <a:lnTo>
                    <a:pt x="81339" y="15905"/>
                  </a:lnTo>
                  <a:lnTo>
                    <a:pt x="79326" y="14698"/>
                  </a:lnTo>
                  <a:lnTo>
                    <a:pt x="77320" y="13491"/>
                  </a:lnTo>
                  <a:lnTo>
                    <a:pt x="75155" y="12482"/>
                  </a:lnTo>
                  <a:lnTo>
                    <a:pt x="72990" y="11482"/>
                  </a:lnTo>
                  <a:lnTo>
                    <a:pt x="70666" y="10672"/>
                  </a:lnTo>
                  <a:lnTo>
                    <a:pt x="68349" y="10068"/>
                  </a:lnTo>
                  <a:lnTo>
                    <a:pt x="66031" y="9465"/>
                  </a:lnTo>
                  <a:lnTo>
                    <a:pt x="63707" y="9060"/>
                  </a:lnTo>
                  <a:lnTo>
                    <a:pt x="61238" y="8663"/>
                  </a:lnTo>
                  <a:lnTo>
                    <a:pt x="58761" y="8456"/>
                  </a:lnTo>
                  <a:lnTo>
                    <a:pt x="56285" y="8456"/>
                  </a:lnTo>
                  <a:lnTo>
                    <a:pt x="56285" y="8456"/>
                  </a:lnTo>
                  <a:lnTo>
                    <a:pt x="52888" y="8456"/>
                  </a:lnTo>
                  <a:lnTo>
                    <a:pt x="49485" y="8861"/>
                  </a:lnTo>
                  <a:lnTo>
                    <a:pt x="46082" y="9465"/>
                  </a:lnTo>
                  <a:lnTo>
                    <a:pt x="42838" y="10473"/>
                  </a:lnTo>
                  <a:lnTo>
                    <a:pt x="42838" y="10473"/>
                  </a:lnTo>
                  <a:lnTo>
                    <a:pt x="41904" y="8663"/>
                  </a:lnTo>
                  <a:lnTo>
                    <a:pt x="40977" y="7249"/>
                  </a:lnTo>
                  <a:lnTo>
                    <a:pt x="39898" y="5844"/>
                  </a:lnTo>
                  <a:lnTo>
                    <a:pt x="38971" y="4637"/>
                  </a:lnTo>
                  <a:lnTo>
                    <a:pt x="37885" y="3629"/>
                  </a:lnTo>
                  <a:lnTo>
                    <a:pt x="36958" y="2818"/>
                  </a:lnTo>
                  <a:lnTo>
                    <a:pt x="34946" y="1612"/>
                  </a:lnTo>
                  <a:lnTo>
                    <a:pt x="33250" y="810"/>
                  </a:lnTo>
                  <a:lnTo>
                    <a:pt x="31853" y="405"/>
                  </a:lnTo>
                  <a:lnTo>
                    <a:pt x="30615" y="0"/>
                  </a:lnTo>
                  <a:lnTo>
                    <a:pt x="30615" y="0"/>
                  </a:lnTo>
                  <a:lnTo>
                    <a:pt x="30000" y="1612"/>
                  </a:lnTo>
                  <a:lnTo>
                    <a:pt x="29384" y="3224"/>
                  </a:lnTo>
                  <a:lnTo>
                    <a:pt x="28761" y="5637"/>
                  </a:lnTo>
                  <a:lnTo>
                    <a:pt x="28146" y="8258"/>
                  </a:lnTo>
                  <a:lnTo>
                    <a:pt x="27834" y="11482"/>
                  </a:lnTo>
                  <a:lnTo>
                    <a:pt x="27682" y="14698"/>
                  </a:lnTo>
                  <a:lnTo>
                    <a:pt x="27682" y="16516"/>
                  </a:lnTo>
                  <a:lnTo>
                    <a:pt x="27987" y="18327"/>
                  </a:lnTo>
                  <a:lnTo>
                    <a:pt x="27987" y="18327"/>
                  </a:lnTo>
                  <a:lnTo>
                    <a:pt x="25822" y="20137"/>
                  </a:lnTo>
                  <a:lnTo>
                    <a:pt x="23352" y="22551"/>
                  </a:lnTo>
                  <a:lnTo>
                    <a:pt x="20723" y="25974"/>
                  </a:lnTo>
                  <a:lnTo>
                    <a:pt x="17936" y="29801"/>
                  </a:lnTo>
                  <a:lnTo>
                    <a:pt x="15307" y="34025"/>
                  </a:lnTo>
                  <a:lnTo>
                    <a:pt x="12838" y="38456"/>
                  </a:lnTo>
                  <a:lnTo>
                    <a:pt x="11752" y="40879"/>
                  </a:lnTo>
                  <a:lnTo>
                    <a:pt x="10825" y="43292"/>
                  </a:lnTo>
                  <a:lnTo>
                    <a:pt x="9898" y="45706"/>
                  </a:lnTo>
                  <a:lnTo>
                    <a:pt x="9276" y="47922"/>
                  </a:lnTo>
                  <a:lnTo>
                    <a:pt x="3555" y="47922"/>
                  </a:lnTo>
                  <a:lnTo>
                    <a:pt x="3555" y="47922"/>
                  </a:lnTo>
                  <a:lnTo>
                    <a:pt x="2939" y="48120"/>
                  </a:lnTo>
                  <a:lnTo>
                    <a:pt x="2165" y="48327"/>
                  </a:lnTo>
                  <a:lnTo>
                    <a:pt x="1549" y="48724"/>
                  </a:lnTo>
                  <a:lnTo>
                    <a:pt x="1085" y="49327"/>
                  </a:lnTo>
                  <a:lnTo>
                    <a:pt x="622" y="49931"/>
                  </a:lnTo>
                  <a:lnTo>
                    <a:pt x="311" y="50741"/>
                  </a:lnTo>
                  <a:lnTo>
                    <a:pt x="158" y="51749"/>
                  </a:lnTo>
                  <a:lnTo>
                    <a:pt x="0" y="52551"/>
                  </a:lnTo>
                  <a:lnTo>
                    <a:pt x="0" y="71077"/>
                  </a:lnTo>
                  <a:lnTo>
                    <a:pt x="0" y="71077"/>
                  </a:lnTo>
                  <a:lnTo>
                    <a:pt x="158" y="72085"/>
                  </a:lnTo>
                  <a:lnTo>
                    <a:pt x="311" y="72887"/>
                  </a:lnTo>
                  <a:lnTo>
                    <a:pt x="622" y="73689"/>
                  </a:lnTo>
                  <a:lnTo>
                    <a:pt x="1085" y="74293"/>
                  </a:lnTo>
                  <a:lnTo>
                    <a:pt x="1549" y="74896"/>
                  </a:lnTo>
                  <a:lnTo>
                    <a:pt x="2165" y="75301"/>
                  </a:lnTo>
                  <a:lnTo>
                    <a:pt x="2939" y="75706"/>
                  </a:lnTo>
                  <a:lnTo>
                    <a:pt x="3555" y="75706"/>
                  </a:lnTo>
                  <a:lnTo>
                    <a:pt x="9587" y="75706"/>
                  </a:lnTo>
                  <a:lnTo>
                    <a:pt x="9587" y="75706"/>
                  </a:lnTo>
                  <a:lnTo>
                    <a:pt x="10050" y="77318"/>
                  </a:lnTo>
                  <a:lnTo>
                    <a:pt x="10673" y="79129"/>
                  </a:lnTo>
                  <a:lnTo>
                    <a:pt x="12215" y="82551"/>
                  </a:lnTo>
                  <a:lnTo>
                    <a:pt x="14069" y="85775"/>
                  </a:lnTo>
                  <a:lnTo>
                    <a:pt x="16393" y="88991"/>
                  </a:lnTo>
                  <a:lnTo>
                    <a:pt x="18869" y="92017"/>
                  </a:lnTo>
                  <a:lnTo>
                    <a:pt x="21650" y="94836"/>
                  </a:lnTo>
                  <a:lnTo>
                    <a:pt x="24742" y="97448"/>
                  </a:lnTo>
                  <a:lnTo>
                    <a:pt x="27987" y="99465"/>
                  </a:lnTo>
                  <a:lnTo>
                    <a:pt x="27987" y="119999"/>
                  </a:lnTo>
                  <a:lnTo>
                    <a:pt x="32317" y="119999"/>
                  </a:lnTo>
                  <a:lnTo>
                    <a:pt x="40050" y="106310"/>
                  </a:lnTo>
                  <a:lnTo>
                    <a:pt x="40050" y="106310"/>
                  </a:lnTo>
                  <a:lnTo>
                    <a:pt x="43917" y="107715"/>
                  </a:lnTo>
                  <a:lnTo>
                    <a:pt x="47936" y="108525"/>
                  </a:lnTo>
                  <a:lnTo>
                    <a:pt x="52114" y="109129"/>
                  </a:lnTo>
                  <a:lnTo>
                    <a:pt x="56285" y="109327"/>
                  </a:lnTo>
                  <a:lnTo>
                    <a:pt x="56285" y="109327"/>
                  </a:lnTo>
                  <a:lnTo>
                    <a:pt x="60463" y="109129"/>
                  </a:lnTo>
                  <a:lnTo>
                    <a:pt x="64641" y="108525"/>
                  </a:lnTo>
                  <a:lnTo>
                    <a:pt x="68660" y="107715"/>
                  </a:lnTo>
                  <a:lnTo>
                    <a:pt x="72526" y="106310"/>
                  </a:lnTo>
                  <a:lnTo>
                    <a:pt x="79949" y="119999"/>
                  </a:lnTo>
                  <a:lnTo>
                    <a:pt x="84742" y="119999"/>
                  </a:lnTo>
                  <a:lnTo>
                    <a:pt x="84742" y="99465"/>
                  </a:lnTo>
                  <a:lnTo>
                    <a:pt x="84742" y="99465"/>
                  </a:lnTo>
                  <a:lnTo>
                    <a:pt x="86907" y="98258"/>
                  </a:lnTo>
                  <a:lnTo>
                    <a:pt x="88914" y="96844"/>
                  </a:lnTo>
                  <a:lnTo>
                    <a:pt x="90774" y="95439"/>
                  </a:lnTo>
                  <a:lnTo>
                    <a:pt x="92628" y="93827"/>
                  </a:lnTo>
                  <a:lnTo>
                    <a:pt x="94330" y="92017"/>
                  </a:lnTo>
                  <a:lnTo>
                    <a:pt x="95873" y="90198"/>
                  </a:lnTo>
                  <a:lnTo>
                    <a:pt x="97422" y="88189"/>
                  </a:lnTo>
                  <a:lnTo>
                    <a:pt x="98812" y="85974"/>
                  </a:lnTo>
                  <a:lnTo>
                    <a:pt x="99892" y="83758"/>
                  </a:lnTo>
                  <a:lnTo>
                    <a:pt x="100977" y="81543"/>
                  </a:lnTo>
                  <a:lnTo>
                    <a:pt x="102057" y="79129"/>
                  </a:lnTo>
                  <a:lnTo>
                    <a:pt x="102831" y="76508"/>
                  </a:lnTo>
                  <a:lnTo>
                    <a:pt x="103606" y="73896"/>
                  </a:lnTo>
                  <a:lnTo>
                    <a:pt x="104069" y="71077"/>
                  </a:lnTo>
                  <a:lnTo>
                    <a:pt x="104533" y="68258"/>
                  </a:lnTo>
                  <a:lnTo>
                    <a:pt x="104844" y="65439"/>
                  </a:lnTo>
                  <a:lnTo>
                    <a:pt x="104844" y="65439"/>
                  </a:lnTo>
                  <a:lnTo>
                    <a:pt x="104844" y="6281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923" name="Shape 923"/>
            <p:cNvSpPr/>
            <p:nvPr/>
          </p:nvSpPr>
          <p:spPr>
            <a:xfrm>
              <a:off x="645650" y="3820725"/>
              <a:ext cx="34200" cy="34200"/>
            </a:xfrm>
            <a:custGeom>
              <a:avLst/>
              <a:gdLst/>
              <a:ahLst/>
              <a:cxnLst/>
              <a:rect l="0" t="0" r="0" b="0"/>
              <a:pathLst>
                <a:path w="120000" h="120000" fill="none" extrusionOk="0">
                  <a:moveTo>
                    <a:pt x="60043" y="119912"/>
                  </a:moveTo>
                  <a:lnTo>
                    <a:pt x="60043" y="119912"/>
                  </a:lnTo>
                  <a:lnTo>
                    <a:pt x="47208" y="117802"/>
                  </a:lnTo>
                  <a:lnTo>
                    <a:pt x="36483" y="115692"/>
                  </a:lnTo>
                  <a:lnTo>
                    <a:pt x="25758" y="109274"/>
                  </a:lnTo>
                  <a:lnTo>
                    <a:pt x="17230" y="102857"/>
                  </a:lnTo>
                  <a:lnTo>
                    <a:pt x="10813" y="94241"/>
                  </a:lnTo>
                  <a:lnTo>
                    <a:pt x="4395" y="83516"/>
                  </a:lnTo>
                  <a:lnTo>
                    <a:pt x="2197" y="72879"/>
                  </a:lnTo>
                  <a:lnTo>
                    <a:pt x="87" y="59956"/>
                  </a:lnTo>
                  <a:lnTo>
                    <a:pt x="87" y="59956"/>
                  </a:lnTo>
                  <a:lnTo>
                    <a:pt x="2197" y="47120"/>
                  </a:lnTo>
                  <a:lnTo>
                    <a:pt x="4395" y="36483"/>
                  </a:lnTo>
                  <a:lnTo>
                    <a:pt x="10813" y="27868"/>
                  </a:lnTo>
                  <a:lnTo>
                    <a:pt x="17230" y="17142"/>
                  </a:lnTo>
                  <a:lnTo>
                    <a:pt x="25758" y="10725"/>
                  </a:lnTo>
                  <a:lnTo>
                    <a:pt x="36483" y="6505"/>
                  </a:lnTo>
                  <a:lnTo>
                    <a:pt x="47208" y="2197"/>
                  </a:lnTo>
                  <a:lnTo>
                    <a:pt x="60043" y="87"/>
                  </a:lnTo>
                  <a:lnTo>
                    <a:pt x="60043" y="87"/>
                  </a:lnTo>
                  <a:lnTo>
                    <a:pt x="70769" y="2197"/>
                  </a:lnTo>
                  <a:lnTo>
                    <a:pt x="83604" y="6505"/>
                  </a:lnTo>
                  <a:lnTo>
                    <a:pt x="92131" y="10725"/>
                  </a:lnTo>
                  <a:lnTo>
                    <a:pt x="102857" y="17142"/>
                  </a:lnTo>
                  <a:lnTo>
                    <a:pt x="109274" y="27868"/>
                  </a:lnTo>
                  <a:lnTo>
                    <a:pt x="113582" y="36483"/>
                  </a:lnTo>
                  <a:lnTo>
                    <a:pt x="117802" y="47120"/>
                  </a:lnTo>
                  <a:lnTo>
                    <a:pt x="120000" y="59956"/>
                  </a:lnTo>
                  <a:lnTo>
                    <a:pt x="120000" y="59956"/>
                  </a:lnTo>
                  <a:lnTo>
                    <a:pt x="117802" y="72879"/>
                  </a:lnTo>
                  <a:lnTo>
                    <a:pt x="113582" y="83516"/>
                  </a:lnTo>
                  <a:lnTo>
                    <a:pt x="109274" y="94241"/>
                  </a:lnTo>
                  <a:lnTo>
                    <a:pt x="102857" y="102857"/>
                  </a:lnTo>
                  <a:lnTo>
                    <a:pt x="92131" y="109274"/>
                  </a:lnTo>
                  <a:lnTo>
                    <a:pt x="83604" y="115692"/>
                  </a:lnTo>
                  <a:lnTo>
                    <a:pt x="70769" y="117802"/>
                  </a:lnTo>
                  <a:lnTo>
                    <a:pt x="60043" y="119912"/>
                  </a:lnTo>
                  <a:lnTo>
                    <a:pt x="60043" y="11991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924" name="Shape 924"/>
            <p:cNvSpPr/>
            <p:nvPr/>
          </p:nvSpPr>
          <p:spPr>
            <a:xfrm>
              <a:off x="747950" y="3753750"/>
              <a:ext cx="85200" cy="12300"/>
            </a:xfrm>
            <a:custGeom>
              <a:avLst/>
              <a:gdLst/>
              <a:ahLst/>
              <a:cxnLst/>
              <a:rect l="0" t="0" r="0" b="0"/>
              <a:pathLst>
                <a:path w="120000" h="120000" fill="none" extrusionOk="0">
                  <a:moveTo>
                    <a:pt x="119964" y="120000"/>
                  </a:moveTo>
                  <a:lnTo>
                    <a:pt x="119964" y="120000"/>
                  </a:lnTo>
                  <a:lnTo>
                    <a:pt x="113104" y="90000"/>
                  </a:lnTo>
                  <a:lnTo>
                    <a:pt x="106279" y="65901"/>
                  </a:lnTo>
                  <a:lnTo>
                    <a:pt x="99419" y="47950"/>
                  </a:lnTo>
                  <a:lnTo>
                    <a:pt x="91715" y="30000"/>
                  </a:lnTo>
                  <a:lnTo>
                    <a:pt x="83975" y="18196"/>
                  </a:lnTo>
                  <a:lnTo>
                    <a:pt x="76270" y="6147"/>
                  </a:lnTo>
                  <a:lnTo>
                    <a:pt x="67722" y="0"/>
                  </a:lnTo>
                  <a:lnTo>
                    <a:pt x="59982" y="0"/>
                  </a:lnTo>
                  <a:lnTo>
                    <a:pt x="51433" y="0"/>
                  </a:lnTo>
                  <a:lnTo>
                    <a:pt x="43729" y="6147"/>
                  </a:lnTo>
                  <a:lnTo>
                    <a:pt x="35989" y="18196"/>
                  </a:lnTo>
                  <a:lnTo>
                    <a:pt x="28284" y="30000"/>
                  </a:lnTo>
                  <a:lnTo>
                    <a:pt x="20580" y="47950"/>
                  </a:lnTo>
                  <a:lnTo>
                    <a:pt x="12875" y="65901"/>
                  </a:lnTo>
                  <a:lnTo>
                    <a:pt x="6015" y="90000"/>
                  </a:lnTo>
                  <a:lnTo>
                    <a:pt x="35" y="1200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gr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312"/>
        <p:cNvGrpSpPr/>
        <p:nvPr/>
      </p:nvGrpSpPr>
      <p:grpSpPr>
        <a:xfrm>
          <a:off x="0" y="0"/>
          <a:ext cx="0" cy="0"/>
          <a:chOff x="0" y="0"/>
          <a:chExt cx="0" cy="0"/>
        </a:xfrm>
      </p:grpSpPr>
      <p:sp>
        <p:nvSpPr>
          <p:cNvPr id="313" name="Shape 313"/>
          <p:cNvSpPr/>
          <p:nvPr/>
        </p:nvSpPr>
        <p:spPr>
          <a:xfrm>
            <a:off x="4716016" y="627534"/>
            <a:ext cx="4032448" cy="3816424"/>
          </a:xfrm>
          <a:custGeom>
            <a:avLst/>
            <a:gdLst/>
            <a:ahLst/>
            <a:cxnLst/>
            <a:rect l="0" t="0" r="0" b="0"/>
            <a:pathLst>
              <a:path w="120000" h="120000" extrusionOk="0">
                <a:moveTo>
                  <a:pt x="60028" y="2480"/>
                </a:moveTo>
                <a:lnTo>
                  <a:pt x="60142" y="2553"/>
                </a:lnTo>
                <a:lnTo>
                  <a:pt x="60312" y="2626"/>
                </a:lnTo>
                <a:lnTo>
                  <a:pt x="60369" y="2844"/>
                </a:lnTo>
                <a:lnTo>
                  <a:pt x="60425" y="2990"/>
                </a:lnTo>
                <a:lnTo>
                  <a:pt x="60369" y="3209"/>
                </a:lnTo>
                <a:lnTo>
                  <a:pt x="60312" y="3428"/>
                </a:lnTo>
                <a:lnTo>
                  <a:pt x="60142" y="3501"/>
                </a:lnTo>
                <a:lnTo>
                  <a:pt x="60028" y="3574"/>
                </a:lnTo>
                <a:lnTo>
                  <a:pt x="59858" y="3501"/>
                </a:lnTo>
                <a:lnTo>
                  <a:pt x="59687" y="3428"/>
                </a:lnTo>
                <a:lnTo>
                  <a:pt x="59631" y="3209"/>
                </a:lnTo>
                <a:lnTo>
                  <a:pt x="59574" y="2990"/>
                </a:lnTo>
                <a:lnTo>
                  <a:pt x="59631" y="2844"/>
                </a:lnTo>
                <a:lnTo>
                  <a:pt x="59687" y="2626"/>
                </a:lnTo>
                <a:lnTo>
                  <a:pt x="59858" y="2553"/>
                </a:lnTo>
                <a:lnTo>
                  <a:pt x="60028" y="2480"/>
                </a:lnTo>
                <a:close/>
                <a:moveTo>
                  <a:pt x="115058" y="6346"/>
                </a:moveTo>
                <a:lnTo>
                  <a:pt x="115115" y="6419"/>
                </a:lnTo>
                <a:lnTo>
                  <a:pt x="115115" y="96292"/>
                </a:lnTo>
                <a:lnTo>
                  <a:pt x="4941" y="96292"/>
                </a:lnTo>
                <a:lnTo>
                  <a:pt x="4941" y="6419"/>
                </a:lnTo>
                <a:lnTo>
                  <a:pt x="4941" y="6346"/>
                </a:lnTo>
                <a:close/>
                <a:moveTo>
                  <a:pt x="2953" y="0"/>
                </a:moveTo>
                <a:lnTo>
                  <a:pt x="2669" y="73"/>
                </a:lnTo>
                <a:lnTo>
                  <a:pt x="2044" y="364"/>
                </a:lnTo>
                <a:lnTo>
                  <a:pt x="1477" y="729"/>
                </a:lnTo>
                <a:lnTo>
                  <a:pt x="966" y="1240"/>
                </a:lnTo>
                <a:lnTo>
                  <a:pt x="568" y="1896"/>
                </a:lnTo>
                <a:lnTo>
                  <a:pt x="227" y="2626"/>
                </a:lnTo>
                <a:lnTo>
                  <a:pt x="57" y="3428"/>
                </a:lnTo>
                <a:lnTo>
                  <a:pt x="0" y="3866"/>
                </a:lnTo>
                <a:lnTo>
                  <a:pt x="0" y="4303"/>
                </a:lnTo>
                <a:lnTo>
                  <a:pt x="0" y="98407"/>
                </a:lnTo>
                <a:lnTo>
                  <a:pt x="0" y="98844"/>
                </a:lnTo>
                <a:lnTo>
                  <a:pt x="57" y="99209"/>
                </a:lnTo>
                <a:lnTo>
                  <a:pt x="227" y="100011"/>
                </a:lnTo>
                <a:lnTo>
                  <a:pt x="568" y="100741"/>
                </a:lnTo>
                <a:lnTo>
                  <a:pt x="966" y="101397"/>
                </a:lnTo>
                <a:lnTo>
                  <a:pt x="1477" y="101908"/>
                </a:lnTo>
                <a:lnTo>
                  <a:pt x="2044" y="102346"/>
                </a:lnTo>
                <a:lnTo>
                  <a:pt x="2669" y="102564"/>
                </a:lnTo>
                <a:lnTo>
                  <a:pt x="2953" y="102638"/>
                </a:lnTo>
                <a:lnTo>
                  <a:pt x="117046" y="102638"/>
                </a:lnTo>
                <a:lnTo>
                  <a:pt x="117387" y="102564"/>
                </a:lnTo>
                <a:lnTo>
                  <a:pt x="118012" y="102346"/>
                </a:lnTo>
                <a:lnTo>
                  <a:pt x="118580" y="101908"/>
                </a:lnTo>
                <a:lnTo>
                  <a:pt x="119034" y="101397"/>
                </a:lnTo>
                <a:lnTo>
                  <a:pt x="119431" y="100741"/>
                </a:lnTo>
                <a:lnTo>
                  <a:pt x="119772" y="100011"/>
                </a:lnTo>
                <a:lnTo>
                  <a:pt x="119943" y="99209"/>
                </a:lnTo>
                <a:lnTo>
                  <a:pt x="120000" y="98844"/>
                </a:lnTo>
                <a:lnTo>
                  <a:pt x="120000" y="98407"/>
                </a:lnTo>
                <a:lnTo>
                  <a:pt x="120000" y="4303"/>
                </a:lnTo>
                <a:lnTo>
                  <a:pt x="120000" y="3866"/>
                </a:lnTo>
                <a:lnTo>
                  <a:pt x="119943" y="3428"/>
                </a:lnTo>
                <a:lnTo>
                  <a:pt x="119772" y="2626"/>
                </a:lnTo>
                <a:lnTo>
                  <a:pt x="119431" y="1896"/>
                </a:lnTo>
                <a:lnTo>
                  <a:pt x="119034" y="1240"/>
                </a:lnTo>
                <a:lnTo>
                  <a:pt x="118580" y="729"/>
                </a:lnTo>
                <a:lnTo>
                  <a:pt x="118012" y="364"/>
                </a:lnTo>
                <a:lnTo>
                  <a:pt x="117387" y="73"/>
                </a:lnTo>
                <a:lnTo>
                  <a:pt x="117046" y="0"/>
                </a:lnTo>
                <a:close/>
                <a:moveTo>
                  <a:pt x="46285" y="102857"/>
                </a:moveTo>
                <a:lnTo>
                  <a:pt x="46057" y="106358"/>
                </a:lnTo>
                <a:lnTo>
                  <a:pt x="45774" y="109932"/>
                </a:lnTo>
                <a:lnTo>
                  <a:pt x="45490" y="113142"/>
                </a:lnTo>
                <a:lnTo>
                  <a:pt x="45149" y="115403"/>
                </a:lnTo>
                <a:lnTo>
                  <a:pt x="44979" y="116279"/>
                </a:lnTo>
                <a:lnTo>
                  <a:pt x="44865" y="116863"/>
                </a:lnTo>
                <a:lnTo>
                  <a:pt x="44694" y="117300"/>
                </a:lnTo>
                <a:lnTo>
                  <a:pt x="44525" y="117519"/>
                </a:lnTo>
                <a:lnTo>
                  <a:pt x="44070" y="117665"/>
                </a:lnTo>
                <a:lnTo>
                  <a:pt x="43331" y="117884"/>
                </a:lnTo>
                <a:lnTo>
                  <a:pt x="41571" y="118249"/>
                </a:lnTo>
                <a:lnTo>
                  <a:pt x="40208" y="118540"/>
                </a:lnTo>
                <a:lnTo>
                  <a:pt x="39697" y="118686"/>
                </a:lnTo>
                <a:lnTo>
                  <a:pt x="39413" y="118759"/>
                </a:lnTo>
                <a:lnTo>
                  <a:pt x="39356" y="118832"/>
                </a:lnTo>
                <a:lnTo>
                  <a:pt x="39356" y="119052"/>
                </a:lnTo>
                <a:lnTo>
                  <a:pt x="39413" y="119124"/>
                </a:lnTo>
                <a:lnTo>
                  <a:pt x="39810" y="119197"/>
                </a:lnTo>
                <a:lnTo>
                  <a:pt x="40492" y="119270"/>
                </a:lnTo>
                <a:lnTo>
                  <a:pt x="42991" y="119343"/>
                </a:lnTo>
                <a:lnTo>
                  <a:pt x="46910" y="119416"/>
                </a:lnTo>
                <a:lnTo>
                  <a:pt x="72863" y="119416"/>
                </a:lnTo>
                <a:lnTo>
                  <a:pt x="76724" y="119343"/>
                </a:lnTo>
                <a:lnTo>
                  <a:pt x="79223" y="119270"/>
                </a:lnTo>
                <a:lnTo>
                  <a:pt x="79962" y="119197"/>
                </a:lnTo>
                <a:lnTo>
                  <a:pt x="80360" y="119124"/>
                </a:lnTo>
                <a:lnTo>
                  <a:pt x="80416" y="119052"/>
                </a:lnTo>
                <a:lnTo>
                  <a:pt x="80416" y="118832"/>
                </a:lnTo>
                <a:lnTo>
                  <a:pt x="80360" y="118759"/>
                </a:lnTo>
                <a:lnTo>
                  <a:pt x="80075" y="118686"/>
                </a:lnTo>
                <a:lnTo>
                  <a:pt x="79564" y="118540"/>
                </a:lnTo>
                <a:lnTo>
                  <a:pt x="78201" y="118249"/>
                </a:lnTo>
                <a:lnTo>
                  <a:pt x="76441" y="117884"/>
                </a:lnTo>
                <a:lnTo>
                  <a:pt x="75703" y="117665"/>
                </a:lnTo>
                <a:lnTo>
                  <a:pt x="75248" y="117519"/>
                </a:lnTo>
                <a:lnTo>
                  <a:pt x="75078" y="117300"/>
                </a:lnTo>
                <a:lnTo>
                  <a:pt x="74907" y="116863"/>
                </a:lnTo>
                <a:lnTo>
                  <a:pt x="74737" y="116279"/>
                </a:lnTo>
                <a:lnTo>
                  <a:pt x="74624" y="115403"/>
                </a:lnTo>
                <a:lnTo>
                  <a:pt x="74282" y="113142"/>
                </a:lnTo>
                <a:lnTo>
                  <a:pt x="73942" y="109932"/>
                </a:lnTo>
                <a:lnTo>
                  <a:pt x="73658" y="106358"/>
                </a:lnTo>
                <a:lnTo>
                  <a:pt x="73488" y="102857"/>
                </a:lnTo>
                <a:close/>
                <a:moveTo>
                  <a:pt x="39697" y="119343"/>
                </a:moveTo>
                <a:lnTo>
                  <a:pt x="39697" y="119416"/>
                </a:lnTo>
                <a:lnTo>
                  <a:pt x="39697" y="119707"/>
                </a:lnTo>
                <a:lnTo>
                  <a:pt x="39754" y="119780"/>
                </a:lnTo>
                <a:lnTo>
                  <a:pt x="40832" y="119853"/>
                </a:lnTo>
                <a:lnTo>
                  <a:pt x="43900" y="119926"/>
                </a:lnTo>
                <a:lnTo>
                  <a:pt x="52191" y="120000"/>
                </a:lnTo>
                <a:lnTo>
                  <a:pt x="67581" y="120000"/>
                </a:lnTo>
                <a:lnTo>
                  <a:pt x="75816" y="119926"/>
                </a:lnTo>
                <a:lnTo>
                  <a:pt x="78940" y="119853"/>
                </a:lnTo>
                <a:lnTo>
                  <a:pt x="80019" y="119780"/>
                </a:lnTo>
                <a:lnTo>
                  <a:pt x="80075" y="119707"/>
                </a:lnTo>
                <a:lnTo>
                  <a:pt x="80075" y="119416"/>
                </a:lnTo>
                <a:lnTo>
                  <a:pt x="80019" y="119343"/>
                </a:lnTo>
                <a:lnTo>
                  <a:pt x="78712" y="119416"/>
                </a:lnTo>
                <a:lnTo>
                  <a:pt x="76327" y="119489"/>
                </a:lnTo>
                <a:lnTo>
                  <a:pt x="67638" y="119562"/>
                </a:lnTo>
                <a:lnTo>
                  <a:pt x="52134" y="119562"/>
                </a:lnTo>
                <a:lnTo>
                  <a:pt x="43445" y="119489"/>
                </a:lnTo>
                <a:lnTo>
                  <a:pt x="41060" y="119416"/>
                </a:lnTo>
                <a:lnTo>
                  <a:pt x="39754" y="119343"/>
                </a:lnTo>
                <a:close/>
              </a:path>
            </a:pathLst>
          </a:custGeom>
          <a:solidFill>
            <a:schemeClr val="tx2">
              <a:lumMod val="50000"/>
            </a:schemeClr>
          </a:solid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314" name="Shape 314"/>
          <p:cNvSpPr txBox="1">
            <a:spLocks noGrp="1"/>
          </p:cNvSpPr>
          <p:nvPr>
            <p:ph type="body" idx="4294967295"/>
          </p:nvPr>
        </p:nvSpPr>
        <p:spPr>
          <a:xfrm>
            <a:off x="611560" y="1686446"/>
            <a:ext cx="3672408" cy="849300"/>
          </a:xfrm>
          <a:prstGeom prst="rect">
            <a:avLst/>
          </a:prstGeom>
          <a:noFill/>
          <a:ln>
            <a:noFill/>
          </a:ln>
        </p:spPr>
        <p:txBody>
          <a:bodyPr lIns="91425" tIns="91425" rIns="91425" bIns="91425" anchor="t" anchorCtr="0">
            <a:noAutofit/>
          </a:bodyPr>
          <a:lstStyle/>
          <a:p>
            <a:pPr indent="0" algn="ctr">
              <a:buSzPct val="25000"/>
              <a:buNone/>
            </a:pPr>
            <a:r>
              <a:rPr lang="es-ES" sz="4000" b="1" dirty="0">
                <a:solidFill>
                  <a:schemeClr val="bg1"/>
                </a:solidFill>
              </a:rPr>
              <a:t>DAFO </a:t>
            </a:r>
          </a:p>
          <a:p>
            <a:pPr indent="0" algn="ctr">
              <a:buSzPct val="25000"/>
              <a:buNone/>
            </a:pPr>
            <a:r>
              <a:rPr lang="es-ES" sz="4000" b="1" dirty="0">
                <a:solidFill>
                  <a:schemeClr val="bg1"/>
                </a:solidFill>
              </a:rPr>
              <a:t>Zephyr</a:t>
            </a:r>
            <a:endParaRPr sz="3200" b="1" dirty="0">
              <a:solidFill>
                <a:schemeClr val="bg1"/>
              </a:solidFill>
            </a:endParaRPr>
          </a:p>
          <a:p>
            <a:pPr marL="0" marR="0" lvl="0" indent="0" algn="l" rtl="0">
              <a:lnSpc>
                <a:spcPct val="100000"/>
              </a:lnSpc>
              <a:spcBef>
                <a:spcPts val="0"/>
              </a:spcBef>
              <a:spcAft>
                <a:spcPts val="0"/>
              </a:spcAft>
              <a:buClr>
                <a:srgbClr val="FFFFFF"/>
              </a:buClr>
              <a:buSzPct val="25000"/>
              <a:buFont typeface="Muli"/>
              <a:buNone/>
            </a:pPr>
            <a:endParaRPr dirty="0"/>
          </a:p>
        </p:txBody>
      </p:sp>
      <p:pic>
        <p:nvPicPr>
          <p:cNvPr id="42" name="image28.png" descr="http://www.stratebi.com/image/image_gallery?uuid=f73a3186-eef4-40e4-af3a-76e03b8a949f&amp;groupId=10157&amp;t=1326729193887"/>
          <p:cNvPicPr/>
          <p:nvPr/>
        </p:nvPicPr>
        <p:blipFill>
          <a:blip r:embed="rId3" cstate="print"/>
          <a:srcRect/>
          <a:stretch>
            <a:fillRect/>
          </a:stretch>
        </p:blipFill>
        <p:spPr>
          <a:xfrm>
            <a:off x="6732240" y="1635646"/>
            <a:ext cx="1800200" cy="1656184"/>
          </a:xfrm>
          <a:prstGeom prst="rect">
            <a:avLst/>
          </a:prstGeom>
          <a:ln/>
        </p:spPr>
      </p:pic>
    </p:spTree>
    <p:extLst>
      <p:ext uri="{BB962C8B-B14F-4D97-AF65-F5344CB8AC3E}">
        <p14:creationId xmlns:p14="http://schemas.microsoft.com/office/powerpoint/2010/main" val="185126623"/>
      </p:ext>
    </p:extLst>
  </p:cSld>
  <p:clrMapOvr>
    <a:masterClrMapping/>
  </p:clrMapOvr>
  <p:transitio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546DA81A-835F-6641-AF37-057B8946034B}"/>
              </a:ext>
            </a:extLst>
          </p:cNvPr>
          <p:cNvGrpSpPr/>
          <p:nvPr/>
        </p:nvGrpSpPr>
        <p:grpSpPr>
          <a:xfrm>
            <a:off x="1043608" y="1"/>
            <a:ext cx="7320908" cy="5143500"/>
            <a:chOff x="0" y="368134"/>
            <a:chExt cx="7321131" cy="5981447"/>
          </a:xfrm>
        </p:grpSpPr>
        <p:sp>
          <p:nvSpPr>
            <p:cNvPr id="25" name="Rectángulo 24">
              <a:extLst>
                <a:ext uri="{FF2B5EF4-FFF2-40B4-BE49-F238E27FC236}">
                  <a16:creationId xmlns:a16="http://schemas.microsoft.com/office/drawing/2014/main" id="{324AF0EE-68D1-0245-A444-481639FF3D2D}"/>
                </a:ext>
              </a:extLst>
            </p:cNvPr>
            <p:cNvSpPr/>
            <p:nvPr/>
          </p:nvSpPr>
          <p:spPr>
            <a:xfrm>
              <a:off x="3333652" y="368134"/>
              <a:ext cx="491706" cy="2409477"/>
            </a:xfrm>
            <a:prstGeom prst="rect">
              <a:avLst/>
            </a:prstGeom>
            <a:solidFill>
              <a:srgbClr val="F3534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_tradnl"/>
            </a:p>
          </p:txBody>
        </p:sp>
        <p:sp>
          <p:nvSpPr>
            <p:cNvPr id="26" name="Rectángulo 25">
              <a:extLst>
                <a:ext uri="{FF2B5EF4-FFF2-40B4-BE49-F238E27FC236}">
                  <a16:creationId xmlns:a16="http://schemas.microsoft.com/office/drawing/2014/main" id="{746C4092-4049-0948-A4EB-E9B101E33785}"/>
                </a:ext>
              </a:extLst>
            </p:cNvPr>
            <p:cNvSpPr/>
            <p:nvPr/>
          </p:nvSpPr>
          <p:spPr>
            <a:xfrm>
              <a:off x="3333750" y="3571875"/>
              <a:ext cx="491706" cy="2777706"/>
            </a:xfrm>
            <a:prstGeom prst="rect">
              <a:avLst/>
            </a:prstGeom>
            <a:solidFill>
              <a:srgbClr val="BE3F8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_tradnl"/>
            </a:p>
          </p:txBody>
        </p:sp>
        <p:pic>
          <p:nvPicPr>
            <p:cNvPr id="27" name="Imagen 26">
              <a:extLst>
                <a:ext uri="{FF2B5EF4-FFF2-40B4-BE49-F238E27FC236}">
                  <a16:creationId xmlns:a16="http://schemas.microsoft.com/office/drawing/2014/main" id="{A697A875-A9E4-1D42-8760-CA10F58470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1700" y="1762125"/>
              <a:ext cx="2818765" cy="2755265"/>
            </a:xfrm>
            <a:prstGeom prst="rect">
              <a:avLst/>
            </a:prstGeom>
          </p:spPr>
        </p:pic>
        <p:sp>
          <p:nvSpPr>
            <p:cNvPr id="28" name="Rectángulo 27">
              <a:extLst>
                <a:ext uri="{FF2B5EF4-FFF2-40B4-BE49-F238E27FC236}">
                  <a16:creationId xmlns:a16="http://schemas.microsoft.com/office/drawing/2014/main" id="{5BCE5AD3-3983-9443-8F5F-8A005E2DE20F}"/>
                </a:ext>
              </a:extLst>
            </p:cNvPr>
            <p:cNvSpPr/>
            <p:nvPr/>
          </p:nvSpPr>
          <p:spPr>
            <a:xfrm rot="16200000">
              <a:off x="5686425" y="1752600"/>
              <a:ext cx="491706" cy="2777706"/>
            </a:xfrm>
            <a:prstGeom prst="rect">
              <a:avLst/>
            </a:prstGeom>
            <a:solidFill>
              <a:srgbClr val="5BC6A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_tradnl"/>
            </a:p>
          </p:txBody>
        </p:sp>
        <p:sp>
          <p:nvSpPr>
            <p:cNvPr id="29" name="Rectángulo 28">
              <a:extLst>
                <a:ext uri="{FF2B5EF4-FFF2-40B4-BE49-F238E27FC236}">
                  <a16:creationId xmlns:a16="http://schemas.microsoft.com/office/drawing/2014/main" id="{17EC74D6-18B8-2042-AE20-1E7E34183CE3}"/>
                </a:ext>
              </a:extLst>
            </p:cNvPr>
            <p:cNvSpPr/>
            <p:nvPr/>
          </p:nvSpPr>
          <p:spPr>
            <a:xfrm rot="16200000">
              <a:off x="1143000" y="1828800"/>
              <a:ext cx="491706" cy="2777706"/>
            </a:xfrm>
            <a:prstGeom prst="rect">
              <a:avLst/>
            </a:prstGeom>
            <a:solidFill>
              <a:srgbClr val="F6821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_tradnl"/>
            </a:p>
          </p:txBody>
        </p:sp>
      </p:grpSp>
      <p:grpSp>
        <p:nvGrpSpPr>
          <p:cNvPr id="3" name="Grupo 2">
            <a:extLst>
              <a:ext uri="{FF2B5EF4-FFF2-40B4-BE49-F238E27FC236}">
                <a16:creationId xmlns:a16="http://schemas.microsoft.com/office/drawing/2014/main" id="{BA33E034-F0BB-8F4E-9DB4-3718FF9D21A3}"/>
              </a:ext>
            </a:extLst>
          </p:cNvPr>
          <p:cNvGrpSpPr/>
          <p:nvPr/>
        </p:nvGrpSpPr>
        <p:grpSpPr>
          <a:xfrm>
            <a:off x="1235379" y="-123825"/>
            <a:ext cx="3190875" cy="638175"/>
            <a:chOff x="0" y="0"/>
            <a:chExt cx="3191378" cy="638175"/>
          </a:xfrm>
        </p:grpSpPr>
        <p:sp>
          <p:nvSpPr>
            <p:cNvPr id="21" name="Rectángulo 20">
              <a:extLst>
                <a:ext uri="{FF2B5EF4-FFF2-40B4-BE49-F238E27FC236}">
                  <a16:creationId xmlns:a16="http://schemas.microsoft.com/office/drawing/2014/main" id="{79E57DD8-EC56-504D-9591-693EEF7AB923}"/>
                </a:ext>
              </a:extLst>
            </p:cNvPr>
            <p:cNvSpPr/>
            <p:nvPr/>
          </p:nvSpPr>
          <p:spPr>
            <a:xfrm>
              <a:off x="0" y="0"/>
              <a:ext cx="2705100" cy="638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just">
                <a:lnSpc>
                  <a:spcPct val="107000"/>
                </a:lnSpc>
                <a:spcAft>
                  <a:spcPts val="800"/>
                </a:spcAft>
              </a:pPr>
              <a:r>
                <a:rPr lang="es-ES" sz="2200" b="1">
                  <a:solidFill>
                    <a:srgbClr val="F35343"/>
                  </a:solidFill>
                  <a:effectLst/>
                  <a:latin typeface="Ebrima" panose="02000000000000000000" pitchFamily="2" charset="0"/>
                  <a:ea typeface="Calibri" panose="020F0502020204030204" pitchFamily="34" charset="0"/>
                </a:rPr>
                <a:t>FORTALEZAS</a:t>
              </a:r>
              <a:endParaRPr lang="es-ES" sz="1100">
                <a:effectLst/>
                <a:latin typeface="Arial" panose="020B0604020202020204" pitchFamily="34" charset="0"/>
                <a:ea typeface="Calibri" panose="020F0502020204030204" pitchFamily="34" charset="0"/>
              </a:endParaRPr>
            </a:p>
          </p:txBody>
        </p:sp>
        <p:grpSp>
          <p:nvGrpSpPr>
            <p:cNvPr id="22" name="Grupo 21">
              <a:extLst>
                <a:ext uri="{FF2B5EF4-FFF2-40B4-BE49-F238E27FC236}">
                  <a16:creationId xmlns:a16="http://schemas.microsoft.com/office/drawing/2014/main" id="{FD8DF5DE-E837-9744-8B87-05D7A1B508BA}"/>
                </a:ext>
              </a:extLst>
            </p:cNvPr>
            <p:cNvGrpSpPr/>
            <p:nvPr/>
          </p:nvGrpSpPr>
          <p:grpSpPr>
            <a:xfrm>
              <a:off x="1965339" y="248253"/>
              <a:ext cx="1226039" cy="95250"/>
              <a:chOff x="0" y="0"/>
              <a:chExt cx="1226039" cy="95250"/>
            </a:xfrm>
          </p:grpSpPr>
          <p:sp>
            <p:nvSpPr>
              <p:cNvPr id="23" name="Elipse 22">
                <a:extLst>
                  <a:ext uri="{FF2B5EF4-FFF2-40B4-BE49-F238E27FC236}">
                    <a16:creationId xmlns:a16="http://schemas.microsoft.com/office/drawing/2014/main" id="{CC011564-D29A-1D47-B897-BFF3BAE6CE4F}"/>
                  </a:ext>
                </a:extLst>
              </p:cNvPr>
              <p:cNvSpPr/>
              <p:nvPr/>
            </p:nvSpPr>
            <p:spPr>
              <a:xfrm>
                <a:off x="0" y="0"/>
                <a:ext cx="95250" cy="95250"/>
              </a:xfrm>
              <a:prstGeom prst="ellipse">
                <a:avLst/>
              </a:prstGeom>
              <a:solidFill>
                <a:srgbClr val="F3534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_tradnl"/>
              </a:p>
            </p:txBody>
          </p:sp>
          <p:cxnSp>
            <p:nvCxnSpPr>
              <p:cNvPr id="24" name="Conector recto 23">
                <a:extLst>
                  <a:ext uri="{FF2B5EF4-FFF2-40B4-BE49-F238E27FC236}">
                    <a16:creationId xmlns:a16="http://schemas.microsoft.com/office/drawing/2014/main" id="{9A1A30FF-B1B0-E744-B5AB-3D7084BCE50B}"/>
                  </a:ext>
                </a:extLst>
              </p:cNvPr>
              <p:cNvCxnSpPr/>
              <p:nvPr/>
            </p:nvCxnSpPr>
            <p:spPr>
              <a:xfrm>
                <a:off x="70339" y="37238"/>
                <a:ext cx="1155700" cy="0"/>
              </a:xfrm>
              <a:prstGeom prst="line">
                <a:avLst/>
              </a:prstGeom>
              <a:ln w="19050">
                <a:solidFill>
                  <a:srgbClr val="F35343"/>
                </a:solidFill>
              </a:ln>
            </p:spPr>
            <p:style>
              <a:lnRef idx="1">
                <a:schemeClr val="accent1"/>
              </a:lnRef>
              <a:fillRef idx="0">
                <a:schemeClr val="accent1"/>
              </a:fillRef>
              <a:effectRef idx="0">
                <a:schemeClr val="accent1"/>
              </a:effectRef>
              <a:fontRef idx="minor">
                <a:schemeClr val="tx1"/>
              </a:fontRef>
            </p:style>
          </p:cxnSp>
        </p:grpSp>
      </p:grpSp>
      <p:grpSp>
        <p:nvGrpSpPr>
          <p:cNvPr id="4" name="Grupo 3">
            <a:extLst>
              <a:ext uri="{FF2B5EF4-FFF2-40B4-BE49-F238E27FC236}">
                <a16:creationId xmlns:a16="http://schemas.microsoft.com/office/drawing/2014/main" id="{D35BFE83-1BC4-3A4B-A57C-7F0F7CA24B40}"/>
              </a:ext>
            </a:extLst>
          </p:cNvPr>
          <p:cNvGrpSpPr/>
          <p:nvPr/>
        </p:nvGrpSpPr>
        <p:grpSpPr>
          <a:xfrm>
            <a:off x="5112054" y="-62865"/>
            <a:ext cx="3695700" cy="599440"/>
            <a:chOff x="220526" y="28313"/>
            <a:chExt cx="3695718" cy="600037"/>
          </a:xfrm>
        </p:grpSpPr>
        <p:sp>
          <p:nvSpPr>
            <p:cNvPr id="19" name="Rectángulo 18">
              <a:extLst>
                <a:ext uri="{FF2B5EF4-FFF2-40B4-BE49-F238E27FC236}">
                  <a16:creationId xmlns:a16="http://schemas.microsoft.com/office/drawing/2014/main" id="{F30FD2F0-9AEE-5C47-BAF9-3EE864C1F82C}"/>
                </a:ext>
              </a:extLst>
            </p:cNvPr>
            <p:cNvSpPr/>
            <p:nvPr/>
          </p:nvSpPr>
          <p:spPr>
            <a:xfrm>
              <a:off x="880930" y="28313"/>
              <a:ext cx="3035314" cy="6000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just">
                <a:lnSpc>
                  <a:spcPct val="107000"/>
                </a:lnSpc>
                <a:spcAft>
                  <a:spcPts val="800"/>
                </a:spcAft>
              </a:pPr>
              <a:r>
                <a:rPr lang="es-ES" sz="2200" b="1">
                  <a:solidFill>
                    <a:srgbClr val="5BC6A8"/>
                  </a:solidFill>
                  <a:effectLst/>
                  <a:latin typeface="Ebrima" panose="02000000000000000000" pitchFamily="2" charset="0"/>
                  <a:ea typeface="Calibri" panose="020F0502020204030204" pitchFamily="34" charset="0"/>
                </a:rPr>
                <a:t>OPORTUNIDADES</a:t>
              </a:r>
              <a:endParaRPr lang="es-ES" sz="1100">
                <a:effectLst/>
                <a:latin typeface="Arial" panose="020B0604020202020204" pitchFamily="34" charset="0"/>
                <a:ea typeface="Calibri" panose="020F0502020204030204" pitchFamily="34" charset="0"/>
              </a:endParaRPr>
            </a:p>
          </p:txBody>
        </p:sp>
        <p:cxnSp>
          <p:nvCxnSpPr>
            <p:cNvPr id="20" name="Conector recto 19">
              <a:extLst>
                <a:ext uri="{FF2B5EF4-FFF2-40B4-BE49-F238E27FC236}">
                  <a16:creationId xmlns:a16="http://schemas.microsoft.com/office/drawing/2014/main" id="{213BC7F6-478C-164F-90D5-DACBAE2E79F3}"/>
                </a:ext>
              </a:extLst>
            </p:cNvPr>
            <p:cNvCxnSpPr/>
            <p:nvPr/>
          </p:nvCxnSpPr>
          <p:spPr>
            <a:xfrm flipV="1">
              <a:off x="220526" y="269853"/>
              <a:ext cx="673103" cy="873"/>
            </a:xfrm>
            <a:prstGeom prst="line">
              <a:avLst/>
            </a:prstGeom>
            <a:ln w="19050">
              <a:solidFill>
                <a:srgbClr val="5BC6A8"/>
              </a:solidFill>
            </a:ln>
          </p:spPr>
          <p:style>
            <a:lnRef idx="1">
              <a:schemeClr val="accent1"/>
            </a:lnRef>
            <a:fillRef idx="0">
              <a:schemeClr val="accent1"/>
            </a:fillRef>
            <a:effectRef idx="0">
              <a:schemeClr val="accent1"/>
            </a:effectRef>
            <a:fontRef idx="minor">
              <a:schemeClr val="tx1"/>
            </a:fontRef>
          </p:style>
        </p:cxnSp>
      </p:grpSp>
      <p:grpSp>
        <p:nvGrpSpPr>
          <p:cNvPr id="5" name="Grupo 4">
            <a:extLst>
              <a:ext uri="{FF2B5EF4-FFF2-40B4-BE49-F238E27FC236}">
                <a16:creationId xmlns:a16="http://schemas.microsoft.com/office/drawing/2014/main" id="{21AECA6B-9D7C-3D43-BF7D-D5ADE9C6B140}"/>
              </a:ext>
            </a:extLst>
          </p:cNvPr>
          <p:cNvGrpSpPr/>
          <p:nvPr/>
        </p:nvGrpSpPr>
        <p:grpSpPr>
          <a:xfrm>
            <a:off x="906426" y="3007889"/>
            <a:ext cx="3190875" cy="638175"/>
            <a:chOff x="0" y="0"/>
            <a:chExt cx="3191378" cy="638175"/>
          </a:xfrm>
        </p:grpSpPr>
        <p:sp>
          <p:nvSpPr>
            <p:cNvPr id="15" name="Rectángulo 14">
              <a:extLst>
                <a:ext uri="{FF2B5EF4-FFF2-40B4-BE49-F238E27FC236}">
                  <a16:creationId xmlns:a16="http://schemas.microsoft.com/office/drawing/2014/main" id="{2DB1DC0F-C5C6-C546-8714-B5A8023CF3F3}"/>
                </a:ext>
              </a:extLst>
            </p:cNvPr>
            <p:cNvSpPr/>
            <p:nvPr/>
          </p:nvSpPr>
          <p:spPr>
            <a:xfrm>
              <a:off x="0" y="0"/>
              <a:ext cx="2705100" cy="638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just">
                <a:lnSpc>
                  <a:spcPct val="107000"/>
                </a:lnSpc>
                <a:spcAft>
                  <a:spcPts val="800"/>
                </a:spcAft>
              </a:pPr>
              <a:r>
                <a:rPr lang="es-ES" sz="2200" b="1" dirty="0">
                  <a:solidFill>
                    <a:srgbClr val="F6821F"/>
                  </a:solidFill>
                  <a:effectLst/>
                  <a:latin typeface="Ebrima" panose="02000000000000000000" pitchFamily="2" charset="0"/>
                  <a:ea typeface="Calibri" panose="020F0502020204030204" pitchFamily="34" charset="0"/>
                </a:rPr>
                <a:t>DEBILIDADES</a:t>
              </a:r>
              <a:endParaRPr lang="es-ES" sz="1100" dirty="0">
                <a:effectLst/>
                <a:latin typeface="Arial" panose="020B0604020202020204" pitchFamily="34" charset="0"/>
                <a:ea typeface="Calibri" panose="020F0502020204030204" pitchFamily="34" charset="0"/>
              </a:endParaRPr>
            </a:p>
          </p:txBody>
        </p:sp>
        <p:grpSp>
          <p:nvGrpSpPr>
            <p:cNvPr id="16" name="Grupo 15">
              <a:extLst>
                <a:ext uri="{FF2B5EF4-FFF2-40B4-BE49-F238E27FC236}">
                  <a16:creationId xmlns:a16="http://schemas.microsoft.com/office/drawing/2014/main" id="{AB2071F3-9D78-204D-882D-5C722342FF6B}"/>
                </a:ext>
              </a:extLst>
            </p:cNvPr>
            <p:cNvGrpSpPr/>
            <p:nvPr/>
          </p:nvGrpSpPr>
          <p:grpSpPr>
            <a:xfrm>
              <a:off x="1965339" y="248253"/>
              <a:ext cx="1226039" cy="95250"/>
              <a:chOff x="0" y="0"/>
              <a:chExt cx="1226039" cy="95250"/>
            </a:xfrm>
          </p:grpSpPr>
          <p:sp>
            <p:nvSpPr>
              <p:cNvPr id="17" name="Elipse 16">
                <a:extLst>
                  <a:ext uri="{FF2B5EF4-FFF2-40B4-BE49-F238E27FC236}">
                    <a16:creationId xmlns:a16="http://schemas.microsoft.com/office/drawing/2014/main" id="{1240966C-DFA7-EF48-B44C-77638494CF3B}"/>
                  </a:ext>
                </a:extLst>
              </p:cNvPr>
              <p:cNvSpPr/>
              <p:nvPr/>
            </p:nvSpPr>
            <p:spPr>
              <a:xfrm>
                <a:off x="0" y="0"/>
                <a:ext cx="95250" cy="95250"/>
              </a:xfrm>
              <a:prstGeom prst="ellipse">
                <a:avLst/>
              </a:prstGeom>
              <a:solidFill>
                <a:srgbClr val="F3534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_tradnl"/>
              </a:p>
            </p:txBody>
          </p:sp>
          <p:cxnSp>
            <p:nvCxnSpPr>
              <p:cNvPr id="18" name="Conector recto 17">
                <a:extLst>
                  <a:ext uri="{FF2B5EF4-FFF2-40B4-BE49-F238E27FC236}">
                    <a16:creationId xmlns:a16="http://schemas.microsoft.com/office/drawing/2014/main" id="{106D1791-5377-1B44-B921-84431DC70071}"/>
                  </a:ext>
                </a:extLst>
              </p:cNvPr>
              <p:cNvCxnSpPr/>
              <p:nvPr/>
            </p:nvCxnSpPr>
            <p:spPr>
              <a:xfrm>
                <a:off x="70339" y="37238"/>
                <a:ext cx="1155700" cy="0"/>
              </a:xfrm>
              <a:prstGeom prst="line">
                <a:avLst/>
              </a:prstGeom>
              <a:ln w="19050">
                <a:solidFill>
                  <a:srgbClr val="F6821F"/>
                </a:solidFill>
              </a:ln>
            </p:spPr>
            <p:style>
              <a:lnRef idx="1">
                <a:schemeClr val="accent1"/>
              </a:lnRef>
              <a:fillRef idx="0">
                <a:schemeClr val="accent1"/>
              </a:fillRef>
              <a:effectRef idx="0">
                <a:schemeClr val="accent1"/>
              </a:effectRef>
              <a:fontRef idx="minor">
                <a:schemeClr val="tx1"/>
              </a:fontRef>
            </p:style>
          </p:cxnSp>
        </p:grpSp>
      </p:grpSp>
      <p:grpSp>
        <p:nvGrpSpPr>
          <p:cNvPr id="6" name="Grupo 5">
            <a:extLst>
              <a:ext uri="{FF2B5EF4-FFF2-40B4-BE49-F238E27FC236}">
                <a16:creationId xmlns:a16="http://schemas.microsoft.com/office/drawing/2014/main" id="{098B4050-01E5-F343-93ED-ACC0442DFAD3}"/>
              </a:ext>
            </a:extLst>
          </p:cNvPr>
          <p:cNvGrpSpPr/>
          <p:nvPr/>
        </p:nvGrpSpPr>
        <p:grpSpPr>
          <a:xfrm>
            <a:off x="5157750" y="2969484"/>
            <a:ext cx="3860165" cy="637540"/>
            <a:chOff x="220545" y="-47963"/>
            <a:chExt cx="3860799" cy="638175"/>
          </a:xfrm>
        </p:grpSpPr>
        <p:sp>
          <p:nvSpPr>
            <p:cNvPr id="11" name="Rectángulo 10">
              <a:extLst>
                <a:ext uri="{FF2B5EF4-FFF2-40B4-BE49-F238E27FC236}">
                  <a16:creationId xmlns:a16="http://schemas.microsoft.com/office/drawing/2014/main" id="{5084ABF2-1450-5546-8945-9A305BD4BA03}"/>
                </a:ext>
              </a:extLst>
            </p:cNvPr>
            <p:cNvSpPr/>
            <p:nvPr/>
          </p:nvSpPr>
          <p:spPr>
            <a:xfrm>
              <a:off x="1376244" y="-47963"/>
              <a:ext cx="2705100" cy="638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just">
                <a:lnSpc>
                  <a:spcPct val="107000"/>
                </a:lnSpc>
                <a:spcAft>
                  <a:spcPts val="800"/>
                </a:spcAft>
              </a:pPr>
              <a:r>
                <a:rPr lang="es-ES" sz="2200" b="1" dirty="0">
                  <a:solidFill>
                    <a:srgbClr val="BE3F8C"/>
                  </a:solidFill>
                  <a:effectLst/>
                  <a:latin typeface="Ebrima" panose="02000000000000000000" pitchFamily="2" charset="0"/>
                  <a:ea typeface="Calibri" panose="020F0502020204030204" pitchFamily="34" charset="0"/>
                </a:rPr>
                <a:t>AMENAZAS</a:t>
              </a:r>
              <a:endParaRPr lang="es-ES" sz="1100" dirty="0">
                <a:effectLst/>
                <a:latin typeface="Arial" panose="020B0604020202020204" pitchFamily="34" charset="0"/>
                <a:ea typeface="Calibri" panose="020F0502020204030204" pitchFamily="34" charset="0"/>
              </a:endParaRPr>
            </a:p>
          </p:txBody>
        </p:sp>
        <p:grpSp>
          <p:nvGrpSpPr>
            <p:cNvPr id="12" name="Grupo 11">
              <a:extLst>
                <a:ext uri="{FF2B5EF4-FFF2-40B4-BE49-F238E27FC236}">
                  <a16:creationId xmlns:a16="http://schemas.microsoft.com/office/drawing/2014/main" id="{7DF4E996-5EA4-8A44-879E-4C98E1994890}"/>
                </a:ext>
              </a:extLst>
            </p:cNvPr>
            <p:cNvGrpSpPr/>
            <p:nvPr/>
          </p:nvGrpSpPr>
          <p:grpSpPr>
            <a:xfrm>
              <a:off x="220545" y="220949"/>
              <a:ext cx="1184951" cy="95250"/>
              <a:chOff x="-1744794" y="-27304"/>
              <a:chExt cx="1184951" cy="95250"/>
            </a:xfrm>
          </p:grpSpPr>
          <p:sp>
            <p:nvSpPr>
              <p:cNvPr id="13" name="Elipse 12">
                <a:extLst>
                  <a:ext uri="{FF2B5EF4-FFF2-40B4-BE49-F238E27FC236}">
                    <a16:creationId xmlns:a16="http://schemas.microsoft.com/office/drawing/2014/main" id="{F4DB38F5-C586-E841-A72F-100000C5F68E}"/>
                  </a:ext>
                </a:extLst>
              </p:cNvPr>
              <p:cNvSpPr/>
              <p:nvPr/>
            </p:nvSpPr>
            <p:spPr>
              <a:xfrm>
                <a:off x="-655093" y="-27304"/>
                <a:ext cx="95250" cy="95250"/>
              </a:xfrm>
              <a:prstGeom prst="ellipse">
                <a:avLst/>
              </a:prstGeom>
              <a:solidFill>
                <a:srgbClr val="BE3F8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_tradnl"/>
              </a:p>
            </p:txBody>
          </p:sp>
          <p:cxnSp>
            <p:nvCxnSpPr>
              <p:cNvPr id="14" name="Conector recto 13">
                <a:extLst>
                  <a:ext uri="{FF2B5EF4-FFF2-40B4-BE49-F238E27FC236}">
                    <a16:creationId xmlns:a16="http://schemas.microsoft.com/office/drawing/2014/main" id="{5F7EE906-5435-744B-913D-E2F1276BDDD7}"/>
                  </a:ext>
                </a:extLst>
              </p:cNvPr>
              <p:cNvCxnSpPr/>
              <p:nvPr/>
            </p:nvCxnSpPr>
            <p:spPr>
              <a:xfrm>
                <a:off x="-1744794" y="16860"/>
                <a:ext cx="1155700" cy="0"/>
              </a:xfrm>
              <a:prstGeom prst="line">
                <a:avLst/>
              </a:prstGeom>
              <a:ln w="19050">
                <a:solidFill>
                  <a:srgbClr val="BE3F8C"/>
                </a:solidFill>
              </a:ln>
            </p:spPr>
            <p:style>
              <a:lnRef idx="1">
                <a:schemeClr val="accent1"/>
              </a:lnRef>
              <a:fillRef idx="0">
                <a:schemeClr val="accent1"/>
              </a:fillRef>
              <a:effectRef idx="0">
                <a:schemeClr val="accent1"/>
              </a:effectRef>
              <a:fontRef idx="minor">
                <a:schemeClr val="tx1"/>
              </a:fontRef>
            </p:style>
          </p:cxnSp>
        </p:grpSp>
      </p:grpSp>
      <p:sp>
        <p:nvSpPr>
          <p:cNvPr id="7" name="Rectángulo 6">
            <a:extLst>
              <a:ext uri="{FF2B5EF4-FFF2-40B4-BE49-F238E27FC236}">
                <a16:creationId xmlns:a16="http://schemas.microsoft.com/office/drawing/2014/main" id="{F729D3B5-4ACA-504C-8449-5D759385BAA4}"/>
              </a:ext>
            </a:extLst>
          </p:cNvPr>
          <p:cNvSpPr/>
          <p:nvPr/>
        </p:nvSpPr>
        <p:spPr>
          <a:xfrm>
            <a:off x="1187754" y="495935"/>
            <a:ext cx="3165475" cy="177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342900" lvl="0" indent="-342900" algn="l">
              <a:lnSpc>
                <a:spcPct val="107000"/>
              </a:lnSpc>
              <a:spcAft>
                <a:spcPts val="0"/>
              </a:spcAft>
              <a:buFont typeface="Symbol" pitchFamily="2" charset="2"/>
              <a:buChar char=""/>
            </a:pPr>
            <a:r>
              <a:rPr lang="es-ES" sz="1100" dirty="0">
                <a:solidFill>
                  <a:srgbClr val="3B3838"/>
                </a:solidFill>
                <a:effectLst/>
                <a:latin typeface="Arial" panose="020B0604020202020204" pitchFamily="34" charset="0"/>
                <a:ea typeface="Calibri" panose="020F0502020204030204" pitchFamily="34" charset="0"/>
              </a:rPr>
              <a:t>Dispone de dos packs de prueba.</a:t>
            </a:r>
            <a:endParaRPr lang="es-ES" sz="1100" dirty="0">
              <a:effectLst/>
              <a:latin typeface="Arial" panose="020B0604020202020204" pitchFamily="34" charset="0"/>
              <a:ea typeface="Calibri" panose="020F0502020204030204" pitchFamily="34" charset="0"/>
            </a:endParaRPr>
          </a:p>
          <a:p>
            <a:pPr marL="342900" lvl="0" indent="-342900" algn="l">
              <a:lnSpc>
                <a:spcPct val="107000"/>
              </a:lnSpc>
              <a:spcAft>
                <a:spcPts val="0"/>
              </a:spcAft>
              <a:buFont typeface="Symbol" pitchFamily="2" charset="2"/>
              <a:buChar char=""/>
            </a:pPr>
            <a:r>
              <a:rPr lang="es-ES" sz="1100" dirty="0">
                <a:solidFill>
                  <a:srgbClr val="3B3838"/>
                </a:solidFill>
                <a:effectLst/>
                <a:latin typeface="Arial" panose="020B0604020202020204" pitchFamily="34" charset="0"/>
                <a:ea typeface="Calibri" panose="020F0502020204030204" pitchFamily="34" charset="0"/>
              </a:rPr>
              <a:t>Fácil implementación y uso.</a:t>
            </a:r>
            <a:endParaRPr lang="es-ES" sz="1100" dirty="0">
              <a:effectLst/>
              <a:latin typeface="Arial" panose="020B0604020202020204" pitchFamily="34" charset="0"/>
              <a:ea typeface="Calibri" panose="020F0502020204030204" pitchFamily="34" charset="0"/>
            </a:endParaRPr>
          </a:p>
          <a:p>
            <a:pPr marL="342900" lvl="0" indent="-342900" algn="l">
              <a:lnSpc>
                <a:spcPct val="107000"/>
              </a:lnSpc>
              <a:spcAft>
                <a:spcPts val="0"/>
              </a:spcAft>
              <a:buFont typeface="Symbol" pitchFamily="2" charset="2"/>
              <a:buChar char=""/>
            </a:pPr>
            <a:r>
              <a:rPr lang="es-ES" sz="1100" dirty="0">
                <a:solidFill>
                  <a:srgbClr val="3B3838"/>
                </a:solidFill>
                <a:effectLst/>
                <a:latin typeface="Arial" panose="020B0604020202020204" pitchFamily="34" charset="0"/>
                <a:ea typeface="Calibri" panose="020F0502020204030204" pitchFamily="34" charset="0"/>
              </a:rPr>
              <a:t>Una de las versiones (alojamiento en servidor) permanece para siempre, aunque dejes de pagar licencia.</a:t>
            </a:r>
            <a:endParaRPr lang="es-ES" sz="1100" dirty="0">
              <a:effectLst/>
              <a:latin typeface="Arial" panose="020B0604020202020204" pitchFamily="34" charset="0"/>
              <a:ea typeface="Calibri" panose="020F0502020204030204" pitchFamily="34" charset="0"/>
            </a:endParaRPr>
          </a:p>
          <a:p>
            <a:pPr marL="342900" lvl="0" indent="-342900" algn="l">
              <a:lnSpc>
                <a:spcPct val="107000"/>
              </a:lnSpc>
              <a:spcAft>
                <a:spcPts val="0"/>
              </a:spcAft>
              <a:buFont typeface="Symbol" pitchFamily="2" charset="2"/>
              <a:buChar char=""/>
            </a:pPr>
            <a:r>
              <a:rPr lang="es-ES" sz="1100" dirty="0">
                <a:solidFill>
                  <a:srgbClr val="3B3838"/>
                </a:solidFill>
                <a:effectLst/>
                <a:latin typeface="Arial" panose="020B0604020202020204" pitchFamily="34" charset="0"/>
                <a:ea typeface="Calibri" panose="020F0502020204030204" pitchFamily="34" charset="0"/>
              </a:rPr>
              <a:t>Atención al cliente de clase mundial.</a:t>
            </a:r>
            <a:endParaRPr lang="es-ES" sz="1100" dirty="0">
              <a:effectLst/>
              <a:latin typeface="Arial" panose="020B0604020202020204" pitchFamily="34" charset="0"/>
              <a:ea typeface="Calibri" panose="020F0502020204030204" pitchFamily="34" charset="0"/>
            </a:endParaRPr>
          </a:p>
          <a:p>
            <a:pPr marL="342900" lvl="0" indent="-342900" algn="l">
              <a:lnSpc>
                <a:spcPct val="107000"/>
              </a:lnSpc>
              <a:spcAft>
                <a:spcPts val="800"/>
              </a:spcAft>
              <a:buFont typeface="Symbol" pitchFamily="2" charset="2"/>
              <a:buChar char=""/>
            </a:pPr>
            <a:r>
              <a:rPr lang="es-ES" sz="1100" dirty="0">
                <a:solidFill>
                  <a:srgbClr val="3B3838"/>
                </a:solidFill>
                <a:effectLst/>
                <a:latin typeface="Arial" panose="020B0604020202020204" pitchFamily="34" charset="0"/>
                <a:ea typeface="Calibri" panose="020F0502020204030204" pitchFamily="34" charset="0"/>
              </a:rPr>
              <a:t>Es considerado uno de los mejores programas de prueba de </a:t>
            </a:r>
            <a:r>
              <a:rPr lang="es-ES" sz="1100" dirty="0" err="1">
                <a:solidFill>
                  <a:srgbClr val="3B3838"/>
                </a:solidFill>
                <a:effectLst/>
                <a:latin typeface="Arial" panose="020B0604020202020204" pitchFamily="34" charset="0"/>
                <a:ea typeface="Calibri" panose="020F0502020204030204" pitchFamily="34" charset="0"/>
              </a:rPr>
              <a:t>softtware</a:t>
            </a:r>
            <a:endParaRPr lang="es-ES" sz="1100" dirty="0">
              <a:effectLst/>
              <a:latin typeface="Arial" panose="020B0604020202020204" pitchFamily="34" charset="0"/>
              <a:ea typeface="Calibri" panose="020F0502020204030204" pitchFamily="34" charset="0"/>
            </a:endParaRPr>
          </a:p>
        </p:txBody>
      </p:sp>
      <p:sp>
        <p:nvSpPr>
          <p:cNvPr id="8" name="Rectángulo 7">
            <a:extLst>
              <a:ext uri="{FF2B5EF4-FFF2-40B4-BE49-F238E27FC236}">
                <a16:creationId xmlns:a16="http://schemas.microsoft.com/office/drawing/2014/main" id="{80150D1B-CF79-FB42-A5A1-87F81D2F6708}"/>
              </a:ext>
            </a:extLst>
          </p:cNvPr>
          <p:cNvSpPr/>
          <p:nvPr/>
        </p:nvSpPr>
        <p:spPr>
          <a:xfrm>
            <a:off x="5353354" y="521335"/>
            <a:ext cx="3165475"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342900" lvl="0" indent="-342900" algn="l">
              <a:lnSpc>
                <a:spcPct val="107000"/>
              </a:lnSpc>
              <a:spcAft>
                <a:spcPts val="0"/>
              </a:spcAft>
              <a:buFont typeface="Symbol" pitchFamily="2" charset="2"/>
              <a:buChar char=""/>
            </a:pPr>
            <a:r>
              <a:rPr lang="es-ES" sz="1100">
                <a:solidFill>
                  <a:srgbClr val="3B3838"/>
                </a:solidFill>
                <a:effectLst/>
                <a:latin typeface="Arial" panose="020B0604020202020204" pitchFamily="34" charset="0"/>
                <a:ea typeface="Calibri" panose="020F0502020204030204" pitchFamily="34" charset="0"/>
              </a:rPr>
              <a:t>Zephyr participa en eventos de pruebas de software conocidos mundialmente como el de EuroStar o Las Vegas.</a:t>
            </a:r>
            <a:endParaRPr lang="es-ES" sz="1100">
              <a:effectLst/>
              <a:latin typeface="Arial" panose="020B0604020202020204" pitchFamily="34" charset="0"/>
              <a:ea typeface="Calibri" panose="020F0502020204030204" pitchFamily="34" charset="0"/>
            </a:endParaRPr>
          </a:p>
          <a:p>
            <a:pPr marL="342900" lvl="0" indent="-342900" algn="l">
              <a:lnSpc>
                <a:spcPct val="107000"/>
              </a:lnSpc>
              <a:spcAft>
                <a:spcPts val="0"/>
              </a:spcAft>
              <a:buFont typeface="Symbol" pitchFamily="2" charset="2"/>
              <a:buChar char=""/>
            </a:pPr>
            <a:r>
              <a:rPr lang="es-ES" sz="1100">
                <a:solidFill>
                  <a:srgbClr val="3B3838"/>
                </a:solidFill>
                <a:effectLst/>
                <a:latin typeface="Arial" panose="020B0604020202020204" pitchFamily="34" charset="0"/>
                <a:ea typeface="Calibri" panose="020F0502020204030204" pitchFamily="34" charset="0"/>
              </a:rPr>
              <a:t>Código abierto.</a:t>
            </a:r>
            <a:endParaRPr lang="es-ES" sz="1100">
              <a:effectLst/>
              <a:latin typeface="Arial" panose="020B0604020202020204" pitchFamily="34" charset="0"/>
              <a:ea typeface="Calibri" panose="020F0502020204030204" pitchFamily="34" charset="0"/>
            </a:endParaRPr>
          </a:p>
          <a:p>
            <a:pPr marL="342900" lvl="0" indent="-342900" algn="l">
              <a:lnSpc>
                <a:spcPct val="107000"/>
              </a:lnSpc>
              <a:spcAft>
                <a:spcPts val="800"/>
              </a:spcAft>
              <a:buFont typeface="Symbol" pitchFamily="2" charset="2"/>
              <a:buChar char=""/>
            </a:pPr>
            <a:r>
              <a:rPr lang="es-ES" sz="1100">
                <a:solidFill>
                  <a:srgbClr val="3B3838"/>
                </a:solidFill>
                <a:effectLst/>
                <a:latin typeface="Arial" panose="020B0604020202020204" pitchFamily="34" charset="0"/>
                <a:ea typeface="Calibri" panose="020F0502020204030204" pitchFamily="34" charset="0"/>
              </a:rPr>
              <a:t>Se encuentra dentro de Atlassian Platinum Top Vendor.</a:t>
            </a:r>
            <a:endParaRPr lang="es-ES" sz="1100">
              <a:effectLst/>
              <a:latin typeface="Arial" panose="020B0604020202020204" pitchFamily="34" charset="0"/>
              <a:ea typeface="Calibri" panose="020F0502020204030204" pitchFamily="34" charset="0"/>
            </a:endParaRPr>
          </a:p>
        </p:txBody>
      </p:sp>
      <p:sp>
        <p:nvSpPr>
          <p:cNvPr id="9" name="Rectángulo 8">
            <a:extLst>
              <a:ext uri="{FF2B5EF4-FFF2-40B4-BE49-F238E27FC236}">
                <a16:creationId xmlns:a16="http://schemas.microsoft.com/office/drawing/2014/main" id="{8EAB15E4-8A82-354F-A448-2828C0E28C0F}"/>
              </a:ext>
            </a:extLst>
          </p:cNvPr>
          <p:cNvSpPr/>
          <p:nvPr/>
        </p:nvSpPr>
        <p:spPr>
          <a:xfrm>
            <a:off x="5199041" y="3638370"/>
            <a:ext cx="3165475"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342900" lvl="0" indent="-342900" algn="l">
              <a:lnSpc>
                <a:spcPct val="107000"/>
              </a:lnSpc>
              <a:spcAft>
                <a:spcPts val="800"/>
              </a:spcAft>
              <a:buFont typeface="Symbol" pitchFamily="2" charset="2"/>
              <a:buChar char=""/>
            </a:pPr>
            <a:r>
              <a:rPr lang="es-ES" sz="1100" dirty="0">
                <a:solidFill>
                  <a:srgbClr val="3B3838"/>
                </a:solidFill>
                <a:effectLst/>
                <a:latin typeface="Arial" panose="020B0604020202020204" pitchFamily="34" charset="0"/>
                <a:ea typeface="Calibri" panose="020F0502020204030204" pitchFamily="34" charset="0"/>
              </a:rPr>
              <a:t>Gran cantidad de competencia en el mercado.</a:t>
            </a:r>
            <a:endParaRPr lang="es-ES" sz="1100" dirty="0">
              <a:effectLst/>
              <a:latin typeface="Arial" panose="020B0604020202020204" pitchFamily="34" charset="0"/>
              <a:ea typeface="Calibri" panose="020F0502020204030204" pitchFamily="34" charset="0"/>
            </a:endParaRPr>
          </a:p>
        </p:txBody>
      </p:sp>
      <p:sp>
        <p:nvSpPr>
          <p:cNvPr id="10" name="Rectángulo 9">
            <a:extLst>
              <a:ext uri="{FF2B5EF4-FFF2-40B4-BE49-F238E27FC236}">
                <a16:creationId xmlns:a16="http://schemas.microsoft.com/office/drawing/2014/main" id="{725202B6-DF4B-3246-9017-E680744CCF72}"/>
              </a:ext>
            </a:extLst>
          </p:cNvPr>
          <p:cNvSpPr/>
          <p:nvPr/>
        </p:nvSpPr>
        <p:spPr>
          <a:xfrm>
            <a:off x="1193452" y="3646064"/>
            <a:ext cx="3165475" cy="8552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457200" indent="-228600" algn="l">
              <a:lnSpc>
                <a:spcPct val="107000"/>
              </a:lnSpc>
              <a:spcAft>
                <a:spcPts val="0"/>
              </a:spcAft>
              <a:buFont typeface="Arial" panose="020B0604020202020204" pitchFamily="34" charset="0"/>
              <a:buChar char="•"/>
            </a:pPr>
            <a:r>
              <a:rPr lang="es-ES" sz="1100" dirty="0">
                <a:solidFill>
                  <a:srgbClr val="3B3838"/>
                </a:solidFill>
                <a:effectLst/>
                <a:latin typeface="Arial" panose="020B0604020202020204" pitchFamily="34" charset="0"/>
                <a:ea typeface="Calibri" panose="020F0502020204030204" pitchFamily="34" charset="0"/>
              </a:rPr>
              <a:t>No es multilenguaje (solo inglés).</a:t>
            </a:r>
            <a:endParaRPr lang="es-ES" sz="1100" dirty="0">
              <a:effectLst/>
              <a:latin typeface="Arial" panose="020B0604020202020204" pitchFamily="34" charset="0"/>
              <a:ea typeface="Calibri" panose="020F0502020204030204" pitchFamily="34" charset="0"/>
            </a:endParaRPr>
          </a:p>
          <a:p>
            <a:pPr marL="457200" indent="-228600" algn="l">
              <a:lnSpc>
                <a:spcPct val="107000"/>
              </a:lnSpc>
              <a:spcAft>
                <a:spcPts val="800"/>
              </a:spcAft>
              <a:buFont typeface="Arial" panose="020B0604020202020204" pitchFamily="34" charset="0"/>
              <a:buChar char="•"/>
            </a:pPr>
            <a:r>
              <a:rPr lang="es-ES" sz="1100" dirty="0">
                <a:solidFill>
                  <a:srgbClr val="3B3838"/>
                </a:solidFill>
                <a:effectLst/>
                <a:latin typeface="Arial" panose="020B0604020202020204" pitchFamily="34" charset="0"/>
                <a:ea typeface="Calibri" panose="020F0502020204030204" pitchFamily="34" charset="0"/>
              </a:rPr>
              <a:t>Es difícil encontrar su precio.</a:t>
            </a:r>
            <a:endParaRPr lang="es-ES" sz="1100" dirty="0">
              <a:effectLst/>
              <a:latin typeface="Arial" panose="020B0604020202020204" pitchFamily="34" charset="0"/>
              <a:ea typeface="Calibri" panose="020F0502020204030204" pitchFamily="34" charset="0"/>
            </a:endParaRPr>
          </a:p>
          <a:p>
            <a:pPr marL="228600" algn="just">
              <a:lnSpc>
                <a:spcPct val="107000"/>
              </a:lnSpc>
              <a:spcAft>
                <a:spcPts val="800"/>
              </a:spcAft>
            </a:pPr>
            <a:r>
              <a:rPr lang="es-ES" sz="1100" dirty="0">
                <a:solidFill>
                  <a:srgbClr val="3B3838"/>
                </a:solidFill>
                <a:effectLst/>
                <a:latin typeface="Arial" panose="020B0604020202020204" pitchFamily="34" charset="0"/>
                <a:ea typeface="Calibri" panose="020F0502020204030204" pitchFamily="34" charset="0"/>
              </a:rPr>
              <a:t> </a:t>
            </a:r>
            <a:endParaRPr lang="es-ES" sz="1100" dirty="0">
              <a:effectLst/>
              <a:latin typeface="Arial" panose="020B0604020202020204" pitchFamily="34" charset="0"/>
              <a:ea typeface="Calibri" panose="020F0502020204030204" pitchFamily="34" charset="0"/>
            </a:endParaRPr>
          </a:p>
        </p:txBody>
      </p:sp>
    </p:spTree>
    <p:extLst>
      <p:ext uri="{BB962C8B-B14F-4D97-AF65-F5344CB8AC3E}">
        <p14:creationId xmlns:p14="http://schemas.microsoft.com/office/powerpoint/2010/main" val="23027868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312"/>
        <p:cNvGrpSpPr/>
        <p:nvPr/>
      </p:nvGrpSpPr>
      <p:grpSpPr>
        <a:xfrm>
          <a:off x="0" y="0"/>
          <a:ext cx="0" cy="0"/>
          <a:chOff x="0" y="0"/>
          <a:chExt cx="0" cy="0"/>
        </a:xfrm>
      </p:grpSpPr>
      <p:sp>
        <p:nvSpPr>
          <p:cNvPr id="313" name="Shape 313"/>
          <p:cNvSpPr/>
          <p:nvPr/>
        </p:nvSpPr>
        <p:spPr>
          <a:xfrm>
            <a:off x="4716016" y="627534"/>
            <a:ext cx="4032448" cy="3816424"/>
          </a:xfrm>
          <a:custGeom>
            <a:avLst/>
            <a:gdLst/>
            <a:ahLst/>
            <a:cxnLst/>
            <a:rect l="0" t="0" r="0" b="0"/>
            <a:pathLst>
              <a:path w="120000" h="120000" extrusionOk="0">
                <a:moveTo>
                  <a:pt x="60028" y="2480"/>
                </a:moveTo>
                <a:lnTo>
                  <a:pt x="60142" y="2553"/>
                </a:lnTo>
                <a:lnTo>
                  <a:pt x="60312" y="2626"/>
                </a:lnTo>
                <a:lnTo>
                  <a:pt x="60369" y="2844"/>
                </a:lnTo>
                <a:lnTo>
                  <a:pt x="60425" y="2990"/>
                </a:lnTo>
                <a:lnTo>
                  <a:pt x="60369" y="3209"/>
                </a:lnTo>
                <a:lnTo>
                  <a:pt x="60312" y="3428"/>
                </a:lnTo>
                <a:lnTo>
                  <a:pt x="60142" y="3501"/>
                </a:lnTo>
                <a:lnTo>
                  <a:pt x="60028" y="3574"/>
                </a:lnTo>
                <a:lnTo>
                  <a:pt x="59858" y="3501"/>
                </a:lnTo>
                <a:lnTo>
                  <a:pt x="59687" y="3428"/>
                </a:lnTo>
                <a:lnTo>
                  <a:pt x="59631" y="3209"/>
                </a:lnTo>
                <a:lnTo>
                  <a:pt x="59574" y="2990"/>
                </a:lnTo>
                <a:lnTo>
                  <a:pt x="59631" y="2844"/>
                </a:lnTo>
                <a:lnTo>
                  <a:pt x="59687" y="2626"/>
                </a:lnTo>
                <a:lnTo>
                  <a:pt x="59858" y="2553"/>
                </a:lnTo>
                <a:lnTo>
                  <a:pt x="60028" y="2480"/>
                </a:lnTo>
                <a:close/>
                <a:moveTo>
                  <a:pt x="115058" y="6346"/>
                </a:moveTo>
                <a:lnTo>
                  <a:pt x="115115" y="6419"/>
                </a:lnTo>
                <a:lnTo>
                  <a:pt x="115115" y="96292"/>
                </a:lnTo>
                <a:lnTo>
                  <a:pt x="4941" y="96292"/>
                </a:lnTo>
                <a:lnTo>
                  <a:pt x="4941" y="6419"/>
                </a:lnTo>
                <a:lnTo>
                  <a:pt x="4941" y="6346"/>
                </a:lnTo>
                <a:close/>
                <a:moveTo>
                  <a:pt x="2953" y="0"/>
                </a:moveTo>
                <a:lnTo>
                  <a:pt x="2669" y="73"/>
                </a:lnTo>
                <a:lnTo>
                  <a:pt x="2044" y="364"/>
                </a:lnTo>
                <a:lnTo>
                  <a:pt x="1477" y="729"/>
                </a:lnTo>
                <a:lnTo>
                  <a:pt x="966" y="1240"/>
                </a:lnTo>
                <a:lnTo>
                  <a:pt x="568" y="1896"/>
                </a:lnTo>
                <a:lnTo>
                  <a:pt x="227" y="2626"/>
                </a:lnTo>
                <a:lnTo>
                  <a:pt x="57" y="3428"/>
                </a:lnTo>
                <a:lnTo>
                  <a:pt x="0" y="3866"/>
                </a:lnTo>
                <a:lnTo>
                  <a:pt x="0" y="4303"/>
                </a:lnTo>
                <a:lnTo>
                  <a:pt x="0" y="98407"/>
                </a:lnTo>
                <a:lnTo>
                  <a:pt x="0" y="98844"/>
                </a:lnTo>
                <a:lnTo>
                  <a:pt x="57" y="99209"/>
                </a:lnTo>
                <a:lnTo>
                  <a:pt x="227" y="100011"/>
                </a:lnTo>
                <a:lnTo>
                  <a:pt x="568" y="100741"/>
                </a:lnTo>
                <a:lnTo>
                  <a:pt x="966" y="101397"/>
                </a:lnTo>
                <a:lnTo>
                  <a:pt x="1477" y="101908"/>
                </a:lnTo>
                <a:lnTo>
                  <a:pt x="2044" y="102346"/>
                </a:lnTo>
                <a:lnTo>
                  <a:pt x="2669" y="102564"/>
                </a:lnTo>
                <a:lnTo>
                  <a:pt x="2953" y="102638"/>
                </a:lnTo>
                <a:lnTo>
                  <a:pt x="117046" y="102638"/>
                </a:lnTo>
                <a:lnTo>
                  <a:pt x="117387" y="102564"/>
                </a:lnTo>
                <a:lnTo>
                  <a:pt x="118012" y="102346"/>
                </a:lnTo>
                <a:lnTo>
                  <a:pt x="118580" y="101908"/>
                </a:lnTo>
                <a:lnTo>
                  <a:pt x="119034" y="101397"/>
                </a:lnTo>
                <a:lnTo>
                  <a:pt x="119431" y="100741"/>
                </a:lnTo>
                <a:lnTo>
                  <a:pt x="119772" y="100011"/>
                </a:lnTo>
                <a:lnTo>
                  <a:pt x="119943" y="99209"/>
                </a:lnTo>
                <a:lnTo>
                  <a:pt x="120000" y="98844"/>
                </a:lnTo>
                <a:lnTo>
                  <a:pt x="120000" y="98407"/>
                </a:lnTo>
                <a:lnTo>
                  <a:pt x="120000" y="4303"/>
                </a:lnTo>
                <a:lnTo>
                  <a:pt x="120000" y="3866"/>
                </a:lnTo>
                <a:lnTo>
                  <a:pt x="119943" y="3428"/>
                </a:lnTo>
                <a:lnTo>
                  <a:pt x="119772" y="2626"/>
                </a:lnTo>
                <a:lnTo>
                  <a:pt x="119431" y="1896"/>
                </a:lnTo>
                <a:lnTo>
                  <a:pt x="119034" y="1240"/>
                </a:lnTo>
                <a:lnTo>
                  <a:pt x="118580" y="729"/>
                </a:lnTo>
                <a:lnTo>
                  <a:pt x="118012" y="364"/>
                </a:lnTo>
                <a:lnTo>
                  <a:pt x="117387" y="73"/>
                </a:lnTo>
                <a:lnTo>
                  <a:pt x="117046" y="0"/>
                </a:lnTo>
                <a:close/>
                <a:moveTo>
                  <a:pt x="46285" y="102857"/>
                </a:moveTo>
                <a:lnTo>
                  <a:pt x="46057" y="106358"/>
                </a:lnTo>
                <a:lnTo>
                  <a:pt x="45774" y="109932"/>
                </a:lnTo>
                <a:lnTo>
                  <a:pt x="45490" y="113142"/>
                </a:lnTo>
                <a:lnTo>
                  <a:pt x="45149" y="115403"/>
                </a:lnTo>
                <a:lnTo>
                  <a:pt x="44979" y="116279"/>
                </a:lnTo>
                <a:lnTo>
                  <a:pt x="44865" y="116863"/>
                </a:lnTo>
                <a:lnTo>
                  <a:pt x="44694" y="117300"/>
                </a:lnTo>
                <a:lnTo>
                  <a:pt x="44525" y="117519"/>
                </a:lnTo>
                <a:lnTo>
                  <a:pt x="44070" y="117665"/>
                </a:lnTo>
                <a:lnTo>
                  <a:pt x="43331" y="117884"/>
                </a:lnTo>
                <a:lnTo>
                  <a:pt x="41571" y="118249"/>
                </a:lnTo>
                <a:lnTo>
                  <a:pt x="40208" y="118540"/>
                </a:lnTo>
                <a:lnTo>
                  <a:pt x="39697" y="118686"/>
                </a:lnTo>
                <a:lnTo>
                  <a:pt x="39413" y="118759"/>
                </a:lnTo>
                <a:lnTo>
                  <a:pt x="39356" y="118832"/>
                </a:lnTo>
                <a:lnTo>
                  <a:pt x="39356" y="119052"/>
                </a:lnTo>
                <a:lnTo>
                  <a:pt x="39413" y="119124"/>
                </a:lnTo>
                <a:lnTo>
                  <a:pt x="39810" y="119197"/>
                </a:lnTo>
                <a:lnTo>
                  <a:pt x="40492" y="119270"/>
                </a:lnTo>
                <a:lnTo>
                  <a:pt x="42991" y="119343"/>
                </a:lnTo>
                <a:lnTo>
                  <a:pt x="46910" y="119416"/>
                </a:lnTo>
                <a:lnTo>
                  <a:pt x="72863" y="119416"/>
                </a:lnTo>
                <a:lnTo>
                  <a:pt x="76724" y="119343"/>
                </a:lnTo>
                <a:lnTo>
                  <a:pt x="79223" y="119270"/>
                </a:lnTo>
                <a:lnTo>
                  <a:pt x="79962" y="119197"/>
                </a:lnTo>
                <a:lnTo>
                  <a:pt x="80360" y="119124"/>
                </a:lnTo>
                <a:lnTo>
                  <a:pt x="80416" y="119052"/>
                </a:lnTo>
                <a:lnTo>
                  <a:pt x="80416" y="118832"/>
                </a:lnTo>
                <a:lnTo>
                  <a:pt x="80360" y="118759"/>
                </a:lnTo>
                <a:lnTo>
                  <a:pt x="80075" y="118686"/>
                </a:lnTo>
                <a:lnTo>
                  <a:pt x="79564" y="118540"/>
                </a:lnTo>
                <a:lnTo>
                  <a:pt x="78201" y="118249"/>
                </a:lnTo>
                <a:lnTo>
                  <a:pt x="76441" y="117884"/>
                </a:lnTo>
                <a:lnTo>
                  <a:pt x="75703" y="117665"/>
                </a:lnTo>
                <a:lnTo>
                  <a:pt x="75248" y="117519"/>
                </a:lnTo>
                <a:lnTo>
                  <a:pt x="75078" y="117300"/>
                </a:lnTo>
                <a:lnTo>
                  <a:pt x="74907" y="116863"/>
                </a:lnTo>
                <a:lnTo>
                  <a:pt x="74737" y="116279"/>
                </a:lnTo>
                <a:lnTo>
                  <a:pt x="74624" y="115403"/>
                </a:lnTo>
                <a:lnTo>
                  <a:pt x="74282" y="113142"/>
                </a:lnTo>
                <a:lnTo>
                  <a:pt x="73942" y="109932"/>
                </a:lnTo>
                <a:lnTo>
                  <a:pt x="73658" y="106358"/>
                </a:lnTo>
                <a:lnTo>
                  <a:pt x="73488" y="102857"/>
                </a:lnTo>
                <a:close/>
                <a:moveTo>
                  <a:pt x="39697" y="119343"/>
                </a:moveTo>
                <a:lnTo>
                  <a:pt x="39697" y="119416"/>
                </a:lnTo>
                <a:lnTo>
                  <a:pt x="39697" y="119707"/>
                </a:lnTo>
                <a:lnTo>
                  <a:pt x="39754" y="119780"/>
                </a:lnTo>
                <a:lnTo>
                  <a:pt x="40832" y="119853"/>
                </a:lnTo>
                <a:lnTo>
                  <a:pt x="43900" y="119926"/>
                </a:lnTo>
                <a:lnTo>
                  <a:pt x="52191" y="120000"/>
                </a:lnTo>
                <a:lnTo>
                  <a:pt x="67581" y="120000"/>
                </a:lnTo>
                <a:lnTo>
                  <a:pt x="75816" y="119926"/>
                </a:lnTo>
                <a:lnTo>
                  <a:pt x="78940" y="119853"/>
                </a:lnTo>
                <a:lnTo>
                  <a:pt x="80019" y="119780"/>
                </a:lnTo>
                <a:lnTo>
                  <a:pt x="80075" y="119707"/>
                </a:lnTo>
                <a:lnTo>
                  <a:pt x="80075" y="119416"/>
                </a:lnTo>
                <a:lnTo>
                  <a:pt x="80019" y="119343"/>
                </a:lnTo>
                <a:lnTo>
                  <a:pt x="78712" y="119416"/>
                </a:lnTo>
                <a:lnTo>
                  <a:pt x="76327" y="119489"/>
                </a:lnTo>
                <a:lnTo>
                  <a:pt x="67638" y="119562"/>
                </a:lnTo>
                <a:lnTo>
                  <a:pt x="52134" y="119562"/>
                </a:lnTo>
                <a:lnTo>
                  <a:pt x="43445" y="119489"/>
                </a:lnTo>
                <a:lnTo>
                  <a:pt x="41060" y="119416"/>
                </a:lnTo>
                <a:lnTo>
                  <a:pt x="39754" y="119343"/>
                </a:lnTo>
                <a:close/>
              </a:path>
            </a:pathLst>
          </a:custGeom>
          <a:solidFill>
            <a:schemeClr val="tx2">
              <a:lumMod val="50000"/>
            </a:schemeClr>
          </a:solid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314" name="Shape 314"/>
          <p:cNvSpPr txBox="1">
            <a:spLocks noGrp="1"/>
          </p:cNvSpPr>
          <p:nvPr>
            <p:ph type="body" idx="4294967295"/>
          </p:nvPr>
        </p:nvSpPr>
        <p:spPr>
          <a:xfrm>
            <a:off x="611560" y="1686446"/>
            <a:ext cx="3672408" cy="849300"/>
          </a:xfrm>
          <a:prstGeom prst="rect">
            <a:avLst/>
          </a:prstGeom>
          <a:noFill/>
          <a:ln>
            <a:noFill/>
          </a:ln>
        </p:spPr>
        <p:txBody>
          <a:bodyPr lIns="91425" tIns="91425" rIns="91425" bIns="91425" anchor="t" anchorCtr="0">
            <a:noAutofit/>
          </a:bodyPr>
          <a:lstStyle/>
          <a:p>
            <a:pPr indent="0" algn="ctr">
              <a:buSzPct val="25000"/>
              <a:buNone/>
            </a:pPr>
            <a:r>
              <a:rPr lang="es-ES" sz="4000" b="1" dirty="0">
                <a:solidFill>
                  <a:schemeClr val="bg1"/>
                </a:solidFill>
              </a:rPr>
              <a:t>DAFO </a:t>
            </a:r>
          </a:p>
          <a:p>
            <a:pPr indent="0" algn="ctr">
              <a:buSzPct val="25000"/>
              <a:buNone/>
            </a:pPr>
            <a:r>
              <a:rPr lang="es-ES" sz="4000" b="1" dirty="0">
                <a:solidFill>
                  <a:schemeClr val="bg1"/>
                </a:solidFill>
              </a:rPr>
              <a:t>Ranorex</a:t>
            </a:r>
            <a:endParaRPr sz="3200" b="1" dirty="0">
              <a:solidFill>
                <a:schemeClr val="bg1"/>
              </a:solidFill>
            </a:endParaRPr>
          </a:p>
          <a:p>
            <a:pPr marL="0" marR="0" lvl="0" indent="0" algn="l" rtl="0">
              <a:lnSpc>
                <a:spcPct val="100000"/>
              </a:lnSpc>
              <a:spcBef>
                <a:spcPts val="0"/>
              </a:spcBef>
              <a:spcAft>
                <a:spcPts val="0"/>
              </a:spcAft>
              <a:buClr>
                <a:srgbClr val="FFFFFF"/>
              </a:buClr>
              <a:buSzPct val="25000"/>
              <a:buFont typeface="Muli"/>
              <a:buNone/>
            </a:pPr>
            <a:endParaRPr dirty="0"/>
          </a:p>
        </p:txBody>
      </p:sp>
      <p:pic>
        <p:nvPicPr>
          <p:cNvPr id="42" name="image28.png" descr="http://www.stratebi.com/image/image_gallery?uuid=f73a3186-eef4-40e4-af3a-76e03b8a949f&amp;groupId=10157&amp;t=1326729193887"/>
          <p:cNvPicPr/>
          <p:nvPr/>
        </p:nvPicPr>
        <p:blipFill>
          <a:blip r:embed="rId3" cstate="print"/>
          <a:srcRect/>
          <a:stretch>
            <a:fillRect/>
          </a:stretch>
        </p:blipFill>
        <p:spPr>
          <a:xfrm>
            <a:off x="6732240" y="1635646"/>
            <a:ext cx="1800200" cy="1656184"/>
          </a:xfrm>
          <a:prstGeom prst="rect">
            <a:avLst/>
          </a:prstGeom>
          <a:ln/>
        </p:spPr>
      </p:pic>
    </p:spTree>
    <p:extLst>
      <p:ext uri="{BB962C8B-B14F-4D97-AF65-F5344CB8AC3E}">
        <p14:creationId xmlns:p14="http://schemas.microsoft.com/office/powerpoint/2010/main" val="2240120020"/>
      </p:ext>
    </p:extLst>
  </p:cSld>
  <p:clrMapOvr>
    <a:masterClrMapping/>
  </p:clrMapOvr>
  <p:transitio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upo 57">
            <a:extLst>
              <a:ext uri="{FF2B5EF4-FFF2-40B4-BE49-F238E27FC236}">
                <a16:creationId xmlns:a16="http://schemas.microsoft.com/office/drawing/2014/main" id="{1FFF2FFD-0E1A-2A44-933B-EABF6E965BF9}"/>
              </a:ext>
            </a:extLst>
          </p:cNvPr>
          <p:cNvGrpSpPr/>
          <p:nvPr/>
        </p:nvGrpSpPr>
        <p:grpSpPr>
          <a:xfrm>
            <a:off x="911546" y="0"/>
            <a:ext cx="7320908" cy="5981065"/>
            <a:chOff x="0" y="368134"/>
            <a:chExt cx="7321131" cy="5981447"/>
          </a:xfrm>
        </p:grpSpPr>
        <p:sp>
          <p:nvSpPr>
            <p:cNvPr id="81" name="Rectángulo 80">
              <a:extLst>
                <a:ext uri="{FF2B5EF4-FFF2-40B4-BE49-F238E27FC236}">
                  <a16:creationId xmlns:a16="http://schemas.microsoft.com/office/drawing/2014/main" id="{33670BBF-4982-A245-A4FE-C561D31BD92F}"/>
                </a:ext>
              </a:extLst>
            </p:cNvPr>
            <p:cNvSpPr/>
            <p:nvPr/>
          </p:nvSpPr>
          <p:spPr>
            <a:xfrm>
              <a:off x="3333652" y="368134"/>
              <a:ext cx="491706" cy="2409477"/>
            </a:xfrm>
            <a:prstGeom prst="rect">
              <a:avLst/>
            </a:prstGeom>
            <a:solidFill>
              <a:srgbClr val="F3534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_tradnl"/>
            </a:p>
          </p:txBody>
        </p:sp>
        <p:sp>
          <p:nvSpPr>
            <p:cNvPr id="82" name="Rectángulo 81">
              <a:extLst>
                <a:ext uri="{FF2B5EF4-FFF2-40B4-BE49-F238E27FC236}">
                  <a16:creationId xmlns:a16="http://schemas.microsoft.com/office/drawing/2014/main" id="{235EAA04-3993-324E-B2AE-4F71A302B948}"/>
                </a:ext>
              </a:extLst>
            </p:cNvPr>
            <p:cNvSpPr/>
            <p:nvPr/>
          </p:nvSpPr>
          <p:spPr>
            <a:xfrm>
              <a:off x="3333750" y="3571875"/>
              <a:ext cx="491706" cy="2777706"/>
            </a:xfrm>
            <a:prstGeom prst="rect">
              <a:avLst/>
            </a:prstGeom>
            <a:solidFill>
              <a:srgbClr val="BE3F8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_tradnl"/>
            </a:p>
          </p:txBody>
        </p:sp>
        <p:pic>
          <p:nvPicPr>
            <p:cNvPr id="83" name="Imagen 82">
              <a:extLst>
                <a:ext uri="{FF2B5EF4-FFF2-40B4-BE49-F238E27FC236}">
                  <a16:creationId xmlns:a16="http://schemas.microsoft.com/office/drawing/2014/main" id="{BEA8BEF5-7707-7144-90AA-D9DF72486F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1700" y="1762125"/>
              <a:ext cx="2818765" cy="2755265"/>
            </a:xfrm>
            <a:prstGeom prst="rect">
              <a:avLst/>
            </a:prstGeom>
          </p:spPr>
        </p:pic>
        <p:sp>
          <p:nvSpPr>
            <p:cNvPr id="84" name="Rectángulo 83">
              <a:extLst>
                <a:ext uri="{FF2B5EF4-FFF2-40B4-BE49-F238E27FC236}">
                  <a16:creationId xmlns:a16="http://schemas.microsoft.com/office/drawing/2014/main" id="{A19799F5-6D2E-754A-BEDA-85701AA5AD0F}"/>
                </a:ext>
              </a:extLst>
            </p:cNvPr>
            <p:cNvSpPr/>
            <p:nvPr/>
          </p:nvSpPr>
          <p:spPr>
            <a:xfrm rot="16200000">
              <a:off x="5686425" y="1752600"/>
              <a:ext cx="491706" cy="2777706"/>
            </a:xfrm>
            <a:prstGeom prst="rect">
              <a:avLst/>
            </a:prstGeom>
            <a:solidFill>
              <a:srgbClr val="5BC6A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_tradnl"/>
            </a:p>
          </p:txBody>
        </p:sp>
        <p:sp>
          <p:nvSpPr>
            <p:cNvPr id="85" name="Rectángulo 84">
              <a:extLst>
                <a:ext uri="{FF2B5EF4-FFF2-40B4-BE49-F238E27FC236}">
                  <a16:creationId xmlns:a16="http://schemas.microsoft.com/office/drawing/2014/main" id="{C79F6684-EF4B-0E47-9FA3-33FAAD036BF6}"/>
                </a:ext>
              </a:extLst>
            </p:cNvPr>
            <p:cNvSpPr/>
            <p:nvPr/>
          </p:nvSpPr>
          <p:spPr>
            <a:xfrm rot="16200000">
              <a:off x="1143000" y="1828800"/>
              <a:ext cx="491706" cy="2777706"/>
            </a:xfrm>
            <a:prstGeom prst="rect">
              <a:avLst/>
            </a:prstGeom>
            <a:solidFill>
              <a:srgbClr val="F6821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_tradnl"/>
            </a:p>
          </p:txBody>
        </p:sp>
      </p:grpSp>
      <p:grpSp>
        <p:nvGrpSpPr>
          <p:cNvPr id="59" name="Grupo 58">
            <a:extLst>
              <a:ext uri="{FF2B5EF4-FFF2-40B4-BE49-F238E27FC236}">
                <a16:creationId xmlns:a16="http://schemas.microsoft.com/office/drawing/2014/main" id="{89DDA92A-AA39-3F4C-8FD6-A62B84A3269D}"/>
              </a:ext>
            </a:extLst>
          </p:cNvPr>
          <p:cNvGrpSpPr/>
          <p:nvPr/>
        </p:nvGrpSpPr>
        <p:grpSpPr>
          <a:xfrm>
            <a:off x="1103317" y="-123825"/>
            <a:ext cx="3190875" cy="638175"/>
            <a:chOff x="0" y="0"/>
            <a:chExt cx="3191378" cy="638175"/>
          </a:xfrm>
        </p:grpSpPr>
        <p:sp>
          <p:nvSpPr>
            <p:cNvPr id="77" name="Rectángulo 76">
              <a:extLst>
                <a:ext uri="{FF2B5EF4-FFF2-40B4-BE49-F238E27FC236}">
                  <a16:creationId xmlns:a16="http://schemas.microsoft.com/office/drawing/2014/main" id="{8CA2EA3A-2D4F-3442-834E-1E8E9337E592}"/>
                </a:ext>
              </a:extLst>
            </p:cNvPr>
            <p:cNvSpPr/>
            <p:nvPr/>
          </p:nvSpPr>
          <p:spPr>
            <a:xfrm>
              <a:off x="0" y="0"/>
              <a:ext cx="2705100" cy="638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just">
                <a:lnSpc>
                  <a:spcPct val="107000"/>
                </a:lnSpc>
                <a:spcAft>
                  <a:spcPts val="800"/>
                </a:spcAft>
              </a:pPr>
              <a:r>
                <a:rPr lang="es-ES" sz="2200" b="1">
                  <a:solidFill>
                    <a:srgbClr val="F35343"/>
                  </a:solidFill>
                  <a:effectLst/>
                  <a:latin typeface="Ebrima" panose="02000000000000000000" pitchFamily="2" charset="0"/>
                  <a:ea typeface="Calibri" panose="020F0502020204030204" pitchFamily="34" charset="0"/>
                </a:rPr>
                <a:t>FORTALEZAS</a:t>
              </a:r>
              <a:endParaRPr lang="es-ES" sz="1100">
                <a:effectLst/>
                <a:latin typeface="Arial" panose="020B0604020202020204" pitchFamily="34" charset="0"/>
                <a:ea typeface="Calibri" panose="020F0502020204030204" pitchFamily="34" charset="0"/>
              </a:endParaRPr>
            </a:p>
          </p:txBody>
        </p:sp>
        <p:grpSp>
          <p:nvGrpSpPr>
            <p:cNvPr id="78" name="Grupo 77">
              <a:extLst>
                <a:ext uri="{FF2B5EF4-FFF2-40B4-BE49-F238E27FC236}">
                  <a16:creationId xmlns:a16="http://schemas.microsoft.com/office/drawing/2014/main" id="{BBB55C68-F459-3443-9B2E-05FB475EC9BC}"/>
                </a:ext>
              </a:extLst>
            </p:cNvPr>
            <p:cNvGrpSpPr/>
            <p:nvPr/>
          </p:nvGrpSpPr>
          <p:grpSpPr>
            <a:xfrm>
              <a:off x="1965339" y="248253"/>
              <a:ext cx="1226039" cy="95250"/>
              <a:chOff x="0" y="0"/>
              <a:chExt cx="1226039" cy="95250"/>
            </a:xfrm>
          </p:grpSpPr>
          <p:sp>
            <p:nvSpPr>
              <p:cNvPr id="79" name="Elipse 78">
                <a:extLst>
                  <a:ext uri="{FF2B5EF4-FFF2-40B4-BE49-F238E27FC236}">
                    <a16:creationId xmlns:a16="http://schemas.microsoft.com/office/drawing/2014/main" id="{8E77BAB7-CD11-F94D-B6FC-4EE1CDC9C098}"/>
                  </a:ext>
                </a:extLst>
              </p:cNvPr>
              <p:cNvSpPr/>
              <p:nvPr/>
            </p:nvSpPr>
            <p:spPr>
              <a:xfrm>
                <a:off x="0" y="0"/>
                <a:ext cx="95250" cy="95250"/>
              </a:xfrm>
              <a:prstGeom prst="ellipse">
                <a:avLst/>
              </a:prstGeom>
              <a:solidFill>
                <a:srgbClr val="F3534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_tradnl"/>
              </a:p>
            </p:txBody>
          </p:sp>
          <p:cxnSp>
            <p:nvCxnSpPr>
              <p:cNvPr id="80" name="Conector recto 79">
                <a:extLst>
                  <a:ext uri="{FF2B5EF4-FFF2-40B4-BE49-F238E27FC236}">
                    <a16:creationId xmlns:a16="http://schemas.microsoft.com/office/drawing/2014/main" id="{36FE6E94-33E6-2748-9A61-C5553A74826D}"/>
                  </a:ext>
                </a:extLst>
              </p:cNvPr>
              <p:cNvCxnSpPr/>
              <p:nvPr/>
            </p:nvCxnSpPr>
            <p:spPr>
              <a:xfrm>
                <a:off x="70339" y="37238"/>
                <a:ext cx="1155700" cy="0"/>
              </a:xfrm>
              <a:prstGeom prst="line">
                <a:avLst/>
              </a:prstGeom>
              <a:ln w="19050">
                <a:solidFill>
                  <a:srgbClr val="F35343"/>
                </a:solidFill>
              </a:ln>
            </p:spPr>
            <p:style>
              <a:lnRef idx="1">
                <a:schemeClr val="accent1"/>
              </a:lnRef>
              <a:fillRef idx="0">
                <a:schemeClr val="accent1"/>
              </a:fillRef>
              <a:effectRef idx="0">
                <a:schemeClr val="accent1"/>
              </a:effectRef>
              <a:fontRef idx="minor">
                <a:schemeClr val="tx1"/>
              </a:fontRef>
            </p:style>
          </p:cxnSp>
        </p:grpSp>
      </p:grpSp>
      <p:grpSp>
        <p:nvGrpSpPr>
          <p:cNvPr id="60" name="Grupo 59">
            <a:extLst>
              <a:ext uri="{FF2B5EF4-FFF2-40B4-BE49-F238E27FC236}">
                <a16:creationId xmlns:a16="http://schemas.microsoft.com/office/drawing/2014/main" id="{5DEABA94-3469-4647-A4FF-5FF5FABDC11D}"/>
              </a:ext>
            </a:extLst>
          </p:cNvPr>
          <p:cNvGrpSpPr/>
          <p:nvPr/>
        </p:nvGrpSpPr>
        <p:grpSpPr>
          <a:xfrm>
            <a:off x="4979992" y="-62865"/>
            <a:ext cx="3695700" cy="599440"/>
            <a:chOff x="220526" y="28313"/>
            <a:chExt cx="3695718" cy="600037"/>
          </a:xfrm>
        </p:grpSpPr>
        <p:sp>
          <p:nvSpPr>
            <p:cNvPr id="75" name="Rectángulo 74">
              <a:extLst>
                <a:ext uri="{FF2B5EF4-FFF2-40B4-BE49-F238E27FC236}">
                  <a16:creationId xmlns:a16="http://schemas.microsoft.com/office/drawing/2014/main" id="{A66D28E4-59FA-9143-8D9A-1C2044768583}"/>
                </a:ext>
              </a:extLst>
            </p:cNvPr>
            <p:cNvSpPr/>
            <p:nvPr/>
          </p:nvSpPr>
          <p:spPr>
            <a:xfrm>
              <a:off x="880930" y="28313"/>
              <a:ext cx="3035314" cy="6000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just">
                <a:lnSpc>
                  <a:spcPct val="107000"/>
                </a:lnSpc>
                <a:spcAft>
                  <a:spcPts val="800"/>
                </a:spcAft>
              </a:pPr>
              <a:r>
                <a:rPr lang="es-ES" sz="2200" b="1">
                  <a:solidFill>
                    <a:srgbClr val="5BC6A8"/>
                  </a:solidFill>
                  <a:effectLst/>
                  <a:latin typeface="Ebrima" panose="02000000000000000000" pitchFamily="2" charset="0"/>
                  <a:ea typeface="Calibri" panose="020F0502020204030204" pitchFamily="34" charset="0"/>
                </a:rPr>
                <a:t>OPORTUNIDADES</a:t>
              </a:r>
              <a:endParaRPr lang="es-ES" sz="1100">
                <a:effectLst/>
                <a:latin typeface="Arial" panose="020B0604020202020204" pitchFamily="34" charset="0"/>
                <a:ea typeface="Calibri" panose="020F0502020204030204" pitchFamily="34" charset="0"/>
              </a:endParaRPr>
            </a:p>
          </p:txBody>
        </p:sp>
        <p:cxnSp>
          <p:nvCxnSpPr>
            <p:cNvPr id="76" name="Conector recto 75">
              <a:extLst>
                <a:ext uri="{FF2B5EF4-FFF2-40B4-BE49-F238E27FC236}">
                  <a16:creationId xmlns:a16="http://schemas.microsoft.com/office/drawing/2014/main" id="{94DB53E7-8CC1-D747-B75F-6B05C8E7F681}"/>
                </a:ext>
              </a:extLst>
            </p:cNvPr>
            <p:cNvCxnSpPr/>
            <p:nvPr/>
          </p:nvCxnSpPr>
          <p:spPr>
            <a:xfrm flipV="1">
              <a:off x="220526" y="269853"/>
              <a:ext cx="673103" cy="873"/>
            </a:xfrm>
            <a:prstGeom prst="line">
              <a:avLst/>
            </a:prstGeom>
            <a:ln w="19050">
              <a:solidFill>
                <a:srgbClr val="5BC6A8"/>
              </a:solidFill>
            </a:ln>
          </p:spPr>
          <p:style>
            <a:lnRef idx="1">
              <a:schemeClr val="accent1"/>
            </a:lnRef>
            <a:fillRef idx="0">
              <a:schemeClr val="accent1"/>
            </a:fillRef>
            <a:effectRef idx="0">
              <a:schemeClr val="accent1"/>
            </a:effectRef>
            <a:fontRef idx="minor">
              <a:schemeClr val="tx1"/>
            </a:fontRef>
          </p:style>
        </p:cxnSp>
      </p:grpSp>
      <p:grpSp>
        <p:nvGrpSpPr>
          <p:cNvPr id="61" name="Grupo 60">
            <a:extLst>
              <a:ext uri="{FF2B5EF4-FFF2-40B4-BE49-F238E27FC236}">
                <a16:creationId xmlns:a16="http://schemas.microsoft.com/office/drawing/2014/main" id="{A89D1256-06E5-4646-910F-2C938CB764D6}"/>
              </a:ext>
            </a:extLst>
          </p:cNvPr>
          <p:cNvGrpSpPr/>
          <p:nvPr/>
        </p:nvGrpSpPr>
        <p:grpSpPr>
          <a:xfrm>
            <a:off x="533060" y="3287659"/>
            <a:ext cx="3190875" cy="638175"/>
            <a:chOff x="0" y="0"/>
            <a:chExt cx="3191378" cy="638175"/>
          </a:xfrm>
        </p:grpSpPr>
        <p:sp>
          <p:nvSpPr>
            <p:cNvPr id="71" name="Rectángulo 70">
              <a:extLst>
                <a:ext uri="{FF2B5EF4-FFF2-40B4-BE49-F238E27FC236}">
                  <a16:creationId xmlns:a16="http://schemas.microsoft.com/office/drawing/2014/main" id="{AC3E6A02-C4F2-784D-86DD-C4E478660531}"/>
                </a:ext>
              </a:extLst>
            </p:cNvPr>
            <p:cNvSpPr/>
            <p:nvPr/>
          </p:nvSpPr>
          <p:spPr>
            <a:xfrm>
              <a:off x="0" y="0"/>
              <a:ext cx="2705100" cy="638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just">
                <a:lnSpc>
                  <a:spcPct val="107000"/>
                </a:lnSpc>
                <a:spcAft>
                  <a:spcPts val="800"/>
                </a:spcAft>
              </a:pPr>
              <a:r>
                <a:rPr lang="es-ES" sz="2200" b="1">
                  <a:solidFill>
                    <a:srgbClr val="F6821F"/>
                  </a:solidFill>
                  <a:effectLst/>
                  <a:latin typeface="Ebrima" panose="02000000000000000000" pitchFamily="2" charset="0"/>
                  <a:ea typeface="Calibri" panose="020F0502020204030204" pitchFamily="34" charset="0"/>
                </a:rPr>
                <a:t>DEBILIDADES</a:t>
              </a:r>
              <a:endParaRPr lang="es-ES" sz="1100">
                <a:effectLst/>
                <a:latin typeface="Arial" panose="020B0604020202020204" pitchFamily="34" charset="0"/>
                <a:ea typeface="Calibri" panose="020F0502020204030204" pitchFamily="34" charset="0"/>
              </a:endParaRPr>
            </a:p>
          </p:txBody>
        </p:sp>
        <p:grpSp>
          <p:nvGrpSpPr>
            <p:cNvPr id="72" name="Grupo 71">
              <a:extLst>
                <a:ext uri="{FF2B5EF4-FFF2-40B4-BE49-F238E27FC236}">
                  <a16:creationId xmlns:a16="http://schemas.microsoft.com/office/drawing/2014/main" id="{ACEE2426-3FB8-A34E-BB52-0FEA91124B7C}"/>
                </a:ext>
              </a:extLst>
            </p:cNvPr>
            <p:cNvGrpSpPr/>
            <p:nvPr/>
          </p:nvGrpSpPr>
          <p:grpSpPr>
            <a:xfrm>
              <a:off x="1965339" y="248253"/>
              <a:ext cx="1226039" cy="95250"/>
              <a:chOff x="0" y="0"/>
              <a:chExt cx="1226039" cy="95250"/>
            </a:xfrm>
          </p:grpSpPr>
          <p:sp>
            <p:nvSpPr>
              <p:cNvPr id="73" name="Elipse 72">
                <a:extLst>
                  <a:ext uri="{FF2B5EF4-FFF2-40B4-BE49-F238E27FC236}">
                    <a16:creationId xmlns:a16="http://schemas.microsoft.com/office/drawing/2014/main" id="{C931CAF9-2074-AC46-AA34-1652F3E7F700}"/>
                  </a:ext>
                </a:extLst>
              </p:cNvPr>
              <p:cNvSpPr/>
              <p:nvPr/>
            </p:nvSpPr>
            <p:spPr>
              <a:xfrm>
                <a:off x="0" y="0"/>
                <a:ext cx="95250" cy="95250"/>
              </a:xfrm>
              <a:prstGeom prst="ellipse">
                <a:avLst/>
              </a:prstGeom>
              <a:solidFill>
                <a:srgbClr val="F3534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_tradnl"/>
              </a:p>
            </p:txBody>
          </p:sp>
          <p:cxnSp>
            <p:nvCxnSpPr>
              <p:cNvPr id="74" name="Conector recto 73">
                <a:extLst>
                  <a:ext uri="{FF2B5EF4-FFF2-40B4-BE49-F238E27FC236}">
                    <a16:creationId xmlns:a16="http://schemas.microsoft.com/office/drawing/2014/main" id="{C01C082C-8112-144B-BC0D-875BD47D122A}"/>
                  </a:ext>
                </a:extLst>
              </p:cNvPr>
              <p:cNvCxnSpPr/>
              <p:nvPr/>
            </p:nvCxnSpPr>
            <p:spPr>
              <a:xfrm>
                <a:off x="70339" y="37238"/>
                <a:ext cx="1155700" cy="0"/>
              </a:xfrm>
              <a:prstGeom prst="line">
                <a:avLst/>
              </a:prstGeom>
              <a:ln w="19050">
                <a:solidFill>
                  <a:srgbClr val="F6821F"/>
                </a:solidFill>
              </a:ln>
            </p:spPr>
            <p:style>
              <a:lnRef idx="1">
                <a:schemeClr val="accent1"/>
              </a:lnRef>
              <a:fillRef idx="0">
                <a:schemeClr val="accent1"/>
              </a:fillRef>
              <a:effectRef idx="0">
                <a:schemeClr val="accent1"/>
              </a:effectRef>
              <a:fontRef idx="minor">
                <a:schemeClr val="tx1"/>
              </a:fontRef>
            </p:style>
          </p:cxnSp>
        </p:grpSp>
      </p:grpSp>
      <p:grpSp>
        <p:nvGrpSpPr>
          <p:cNvPr id="62" name="Grupo 61">
            <a:extLst>
              <a:ext uri="{FF2B5EF4-FFF2-40B4-BE49-F238E27FC236}">
                <a16:creationId xmlns:a16="http://schemas.microsoft.com/office/drawing/2014/main" id="{10CEF4CE-45F5-9545-80E0-9C5B550E583F}"/>
              </a:ext>
            </a:extLst>
          </p:cNvPr>
          <p:cNvGrpSpPr/>
          <p:nvPr/>
        </p:nvGrpSpPr>
        <p:grpSpPr>
          <a:xfrm>
            <a:off x="5143444" y="3265215"/>
            <a:ext cx="3860165" cy="637540"/>
            <a:chOff x="220545" y="-47963"/>
            <a:chExt cx="3860799" cy="638175"/>
          </a:xfrm>
        </p:grpSpPr>
        <p:sp>
          <p:nvSpPr>
            <p:cNvPr id="67" name="Rectángulo 66">
              <a:extLst>
                <a:ext uri="{FF2B5EF4-FFF2-40B4-BE49-F238E27FC236}">
                  <a16:creationId xmlns:a16="http://schemas.microsoft.com/office/drawing/2014/main" id="{F5BFC90B-DACC-E34C-857F-5E3CECDAB8A0}"/>
                </a:ext>
              </a:extLst>
            </p:cNvPr>
            <p:cNvSpPr/>
            <p:nvPr/>
          </p:nvSpPr>
          <p:spPr>
            <a:xfrm>
              <a:off x="1376244" y="-47963"/>
              <a:ext cx="2705100" cy="638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just">
                <a:lnSpc>
                  <a:spcPct val="107000"/>
                </a:lnSpc>
                <a:spcAft>
                  <a:spcPts val="800"/>
                </a:spcAft>
              </a:pPr>
              <a:r>
                <a:rPr lang="es-ES" sz="2200" b="1">
                  <a:solidFill>
                    <a:srgbClr val="BE3F8C"/>
                  </a:solidFill>
                  <a:effectLst/>
                  <a:latin typeface="Ebrima" panose="02000000000000000000" pitchFamily="2" charset="0"/>
                  <a:ea typeface="Calibri" panose="020F0502020204030204" pitchFamily="34" charset="0"/>
                </a:rPr>
                <a:t>AMENAZAS</a:t>
              </a:r>
              <a:endParaRPr lang="es-ES" sz="1100">
                <a:effectLst/>
                <a:latin typeface="Arial" panose="020B0604020202020204" pitchFamily="34" charset="0"/>
                <a:ea typeface="Calibri" panose="020F0502020204030204" pitchFamily="34" charset="0"/>
              </a:endParaRPr>
            </a:p>
          </p:txBody>
        </p:sp>
        <p:grpSp>
          <p:nvGrpSpPr>
            <p:cNvPr id="68" name="Grupo 67">
              <a:extLst>
                <a:ext uri="{FF2B5EF4-FFF2-40B4-BE49-F238E27FC236}">
                  <a16:creationId xmlns:a16="http://schemas.microsoft.com/office/drawing/2014/main" id="{75CF686E-D354-0441-B1B3-31F3AB18D39A}"/>
                </a:ext>
              </a:extLst>
            </p:cNvPr>
            <p:cNvGrpSpPr/>
            <p:nvPr/>
          </p:nvGrpSpPr>
          <p:grpSpPr>
            <a:xfrm>
              <a:off x="220545" y="220949"/>
              <a:ext cx="1184951" cy="95250"/>
              <a:chOff x="-1744794" y="-27304"/>
              <a:chExt cx="1184951" cy="95250"/>
            </a:xfrm>
          </p:grpSpPr>
          <p:sp>
            <p:nvSpPr>
              <p:cNvPr id="69" name="Elipse 68">
                <a:extLst>
                  <a:ext uri="{FF2B5EF4-FFF2-40B4-BE49-F238E27FC236}">
                    <a16:creationId xmlns:a16="http://schemas.microsoft.com/office/drawing/2014/main" id="{41CC36C5-55CC-1541-BA2F-22D30B445555}"/>
                  </a:ext>
                </a:extLst>
              </p:cNvPr>
              <p:cNvSpPr/>
              <p:nvPr/>
            </p:nvSpPr>
            <p:spPr>
              <a:xfrm>
                <a:off x="-655093" y="-27304"/>
                <a:ext cx="95250" cy="95250"/>
              </a:xfrm>
              <a:prstGeom prst="ellipse">
                <a:avLst/>
              </a:prstGeom>
              <a:solidFill>
                <a:srgbClr val="BE3F8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_tradnl"/>
              </a:p>
            </p:txBody>
          </p:sp>
          <p:cxnSp>
            <p:nvCxnSpPr>
              <p:cNvPr id="70" name="Conector recto 69">
                <a:extLst>
                  <a:ext uri="{FF2B5EF4-FFF2-40B4-BE49-F238E27FC236}">
                    <a16:creationId xmlns:a16="http://schemas.microsoft.com/office/drawing/2014/main" id="{AFB4B757-4AF7-C046-B740-F44C0BEE33FD}"/>
                  </a:ext>
                </a:extLst>
              </p:cNvPr>
              <p:cNvCxnSpPr/>
              <p:nvPr/>
            </p:nvCxnSpPr>
            <p:spPr>
              <a:xfrm>
                <a:off x="-1744794" y="16860"/>
                <a:ext cx="1155700" cy="0"/>
              </a:xfrm>
              <a:prstGeom prst="line">
                <a:avLst/>
              </a:prstGeom>
              <a:ln w="19050">
                <a:solidFill>
                  <a:srgbClr val="BE3F8C"/>
                </a:solidFill>
              </a:ln>
            </p:spPr>
            <p:style>
              <a:lnRef idx="1">
                <a:schemeClr val="accent1"/>
              </a:lnRef>
              <a:fillRef idx="0">
                <a:schemeClr val="accent1"/>
              </a:fillRef>
              <a:effectRef idx="0">
                <a:schemeClr val="accent1"/>
              </a:effectRef>
              <a:fontRef idx="minor">
                <a:schemeClr val="tx1"/>
              </a:fontRef>
            </p:style>
          </p:cxnSp>
        </p:grpSp>
      </p:grpSp>
      <p:sp>
        <p:nvSpPr>
          <p:cNvPr id="63" name="Rectángulo 62">
            <a:extLst>
              <a:ext uri="{FF2B5EF4-FFF2-40B4-BE49-F238E27FC236}">
                <a16:creationId xmlns:a16="http://schemas.microsoft.com/office/drawing/2014/main" id="{EA0FA0D6-49D4-014F-BB9E-FC8DF736F93B}"/>
              </a:ext>
            </a:extLst>
          </p:cNvPr>
          <p:cNvSpPr/>
          <p:nvPr/>
        </p:nvSpPr>
        <p:spPr>
          <a:xfrm>
            <a:off x="1055692" y="495300"/>
            <a:ext cx="3165475" cy="187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342900" lvl="0" indent="-342900" algn="l">
              <a:lnSpc>
                <a:spcPct val="107000"/>
              </a:lnSpc>
              <a:spcAft>
                <a:spcPts val="0"/>
              </a:spcAft>
              <a:buFont typeface="Symbol" pitchFamily="2" charset="2"/>
              <a:buChar char=""/>
            </a:pPr>
            <a:r>
              <a:rPr lang="es-ES" sz="1100">
                <a:solidFill>
                  <a:srgbClr val="3B3838"/>
                </a:solidFill>
                <a:effectLst/>
                <a:latin typeface="Arial" panose="020B0604020202020204" pitchFamily="34" charset="0"/>
                <a:ea typeface="Calibri" panose="020F0502020204030204" pitchFamily="34" charset="0"/>
              </a:rPr>
              <a:t>Dispone de pack de prueba sin tener que añadir tarjeta.</a:t>
            </a:r>
            <a:endParaRPr lang="es-ES" sz="1100">
              <a:effectLst/>
              <a:latin typeface="Arial" panose="020B0604020202020204" pitchFamily="34" charset="0"/>
              <a:ea typeface="Calibri" panose="020F0502020204030204" pitchFamily="34" charset="0"/>
            </a:endParaRPr>
          </a:p>
          <a:p>
            <a:pPr marL="342900" lvl="0" indent="-342900" algn="l">
              <a:lnSpc>
                <a:spcPct val="107000"/>
              </a:lnSpc>
              <a:spcAft>
                <a:spcPts val="0"/>
              </a:spcAft>
              <a:buFont typeface="Symbol" pitchFamily="2" charset="2"/>
              <a:buChar char=""/>
            </a:pPr>
            <a:r>
              <a:rPr lang="es-ES" sz="1100">
                <a:solidFill>
                  <a:srgbClr val="3B3838"/>
                </a:solidFill>
                <a:effectLst/>
                <a:latin typeface="Arial" panose="020B0604020202020204" pitchFamily="34" charset="0"/>
                <a:ea typeface="Calibri" panose="020F0502020204030204" pitchFamily="34" charset="0"/>
              </a:rPr>
              <a:t>Posibilidad de uso en distintos entornos (escritorio, web, móvil).</a:t>
            </a:r>
            <a:endParaRPr lang="es-ES" sz="1100">
              <a:effectLst/>
              <a:latin typeface="Arial" panose="020B0604020202020204" pitchFamily="34" charset="0"/>
              <a:ea typeface="Calibri" panose="020F0502020204030204" pitchFamily="34" charset="0"/>
            </a:endParaRPr>
          </a:p>
          <a:p>
            <a:pPr marL="342900" lvl="0" indent="-342900" algn="l">
              <a:lnSpc>
                <a:spcPct val="107000"/>
              </a:lnSpc>
              <a:spcAft>
                <a:spcPts val="0"/>
              </a:spcAft>
              <a:buFont typeface="Symbol" pitchFamily="2" charset="2"/>
              <a:buChar char=""/>
            </a:pPr>
            <a:r>
              <a:rPr lang="es-ES" sz="1100">
                <a:solidFill>
                  <a:srgbClr val="3B3838"/>
                </a:solidFill>
                <a:effectLst/>
                <a:latin typeface="Arial" panose="020B0604020202020204" pitchFamily="34" charset="0"/>
                <a:ea typeface="Calibri" panose="020F0502020204030204" pitchFamily="34" charset="0"/>
              </a:rPr>
              <a:t>Fácil para principiantes y potente para expertos.</a:t>
            </a:r>
            <a:endParaRPr lang="es-ES" sz="1100">
              <a:effectLst/>
              <a:latin typeface="Arial" panose="020B0604020202020204" pitchFamily="34" charset="0"/>
              <a:ea typeface="Calibri" panose="020F0502020204030204" pitchFamily="34" charset="0"/>
            </a:endParaRPr>
          </a:p>
          <a:p>
            <a:pPr marL="342900" lvl="0" indent="-342900" algn="l">
              <a:lnSpc>
                <a:spcPct val="107000"/>
              </a:lnSpc>
              <a:spcAft>
                <a:spcPts val="0"/>
              </a:spcAft>
              <a:buFont typeface="Symbol" pitchFamily="2" charset="2"/>
              <a:buChar char=""/>
            </a:pPr>
            <a:r>
              <a:rPr lang="es-ES" sz="1100">
                <a:solidFill>
                  <a:srgbClr val="3B3838"/>
                </a:solidFill>
                <a:effectLst/>
                <a:latin typeface="Arial" panose="020B0604020202020204" pitchFamily="34" charset="0"/>
                <a:ea typeface="Calibri" panose="020F0502020204030204" pitchFamily="34" charset="0"/>
              </a:rPr>
              <a:t>Soporta las principales tecnologías.</a:t>
            </a:r>
            <a:endParaRPr lang="es-ES" sz="1100">
              <a:effectLst/>
              <a:latin typeface="Arial" panose="020B0604020202020204" pitchFamily="34" charset="0"/>
              <a:ea typeface="Calibri" panose="020F0502020204030204" pitchFamily="34" charset="0"/>
            </a:endParaRPr>
          </a:p>
          <a:p>
            <a:pPr marL="342900" lvl="0" indent="-342900" algn="l">
              <a:lnSpc>
                <a:spcPct val="107000"/>
              </a:lnSpc>
              <a:spcAft>
                <a:spcPts val="800"/>
              </a:spcAft>
              <a:buFont typeface="Symbol" pitchFamily="2" charset="2"/>
              <a:buChar char=""/>
            </a:pPr>
            <a:r>
              <a:rPr lang="es-ES" sz="1100">
                <a:solidFill>
                  <a:srgbClr val="3B3838"/>
                </a:solidFill>
                <a:effectLst/>
                <a:latin typeface="Arial" panose="020B0604020202020204" pitchFamily="34" charset="0"/>
                <a:ea typeface="Calibri" panose="020F0502020204030204" pitchFamily="34" charset="0"/>
              </a:rPr>
              <a:t>Soporte técnico y comunidad de usuarios cualificada.</a:t>
            </a:r>
            <a:endParaRPr lang="es-ES" sz="1100">
              <a:effectLst/>
              <a:latin typeface="Arial" panose="020B0604020202020204" pitchFamily="34" charset="0"/>
              <a:ea typeface="Calibri" panose="020F0502020204030204" pitchFamily="34" charset="0"/>
            </a:endParaRPr>
          </a:p>
        </p:txBody>
      </p:sp>
      <p:sp>
        <p:nvSpPr>
          <p:cNvPr id="64" name="Rectángulo 63">
            <a:extLst>
              <a:ext uri="{FF2B5EF4-FFF2-40B4-BE49-F238E27FC236}">
                <a16:creationId xmlns:a16="http://schemas.microsoft.com/office/drawing/2014/main" id="{17047568-DA17-744A-A660-EFB047EDC877}"/>
              </a:ext>
            </a:extLst>
          </p:cNvPr>
          <p:cNvSpPr/>
          <p:nvPr/>
        </p:nvSpPr>
        <p:spPr>
          <a:xfrm>
            <a:off x="5260027" y="813435"/>
            <a:ext cx="3165475" cy="1302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342900" lvl="0" indent="-342900" algn="l">
              <a:lnSpc>
                <a:spcPct val="107000"/>
              </a:lnSpc>
              <a:spcAft>
                <a:spcPts val="0"/>
              </a:spcAft>
              <a:buFont typeface="Symbol" pitchFamily="2" charset="2"/>
              <a:buChar char=""/>
            </a:pPr>
            <a:r>
              <a:rPr lang="es-ES" sz="1100">
                <a:solidFill>
                  <a:srgbClr val="3B3838"/>
                </a:solidFill>
                <a:effectLst/>
                <a:latin typeface="Arial" panose="020B0604020202020204" pitchFamily="34" charset="0"/>
                <a:ea typeface="Calibri" panose="020F0502020204030204" pitchFamily="34" charset="0"/>
              </a:rPr>
              <a:t>Disponibilidad de varios paquetes con distintos precios competitivos.</a:t>
            </a:r>
            <a:endParaRPr lang="es-ES" sz="1100">
              <a:effectLst/>
              <a:latin typeface="Arial" panose="020B0604020202020204" pitchFamily="34" charset="0"/>
              <a:ea typeface="Calibri" panose="020F0502020204030204" pitchFamily="34" charset="0"/>
            </a:endParaRPr>
          </a:p>
          <a:p>
            <a:pPr marL="342900" lvl="0" indent="-342900" algn="l">
              <a:lnSpc>
                <a:spcPct val="107000"/>
              </a:lnSpc>
              <a:spcAft>
                <a:spcPts val="0"/>
              </a:spcAft>
              <a:buFont typeface="Symbol" pitchFamily="2" charset="2"/>
              <a:buChar char=""/>
            </a:pPr>
            <a:r>
              <a:rPr lang="es-ES" sz="1100">
                <a:solidFill>
                  <a:srgbClr val="3B3838"/>
                </a:solidFill>
                <a:effectLst/>
                <a:latin typeface="Arial" panose="020B0604020202020204" pitchFamily="34" charset="0"/>
                <a:ea typeface="Calibri" panose="020F0502020204030204" pitchFamily="34" charset="0"/>
              </a:rPr>
              <a:t>Herramienta usada por multinacionales conocidas como Siemens o TomTom.</a:t>
            </a:r>
            <a:endParaRPr lang="es-ES" sz="1100">
              <a:effectLst/>
              <a:latin typeface="Arial" panose="020B0604020202020204" pitchFamily="34" charset="0"/>
              <a:ea typeface="Calibri" panose="020F0502020204030204" pitchFamily="34" charset="0"/>
            </a:endParaRPr>
          </a:p>
          <a:p>
            <a:pPr marL="342900" lvl="0" indent="-342900" algn="l">
              <a:lnSpc>
                <a:spcPct val="107000"/>
              </a:lnSpc>
              <a:spcAft>
                <a:spcPts val="800"/>
              </a:spcAft>
              <a:buFont typeface="Symbol" pitchFamily="2" charset="2"/>
              <a:buChar char=""/>
            </a:pPr>
            <a:r>
              <a:rPr lang="es-ES" sz="1100">
                <a:solidFill>
                  <a:srgbClr val="3B3838"/>
                </a:solidFill>
                <a:effectLst/>
                <a:latin typeface="Arial" panose="020B0604020202020204" pitchFamily="34" charset="0"/>
                <a:ea typeface="Calibri" panose="020F0502020204030204" pitchFamily="34" charset="0"/>
              </a:rPr>
              <a:t>Posibilidad de ser asesorado por un socio de Ranorex</a:t>
            </a:r>
            <a:endParaRPr lang="es-ES" sz="1100">
              <a:effectLst/>
              <a:latin typeface="Arial" panose="020B0604020202020204" pitchFamily="34" charset="0"/>
              <a:ea typeface="Calibri" panose="020F0502020204030204" pitchFamily="34" charset="0"/>
            </a:endParaRPr>
          </a:p>
        </p:txBody>
      </p:sp>
      <p:sp>
        <p:nvSpPr>
          <p:cNvPr id="65" name="Rectángulo 64">
            <a:extLst>
              <a:ext uri="{FF2B5EF4-FFF2-40B4-BE49-F238E27FC236}">
                <a16:creationId xmlns:a16="http://schemas.microsoft.com/office/drawing/2014/main" id="{D99B5C72-FAE9-054E-BDAF-05A0E7C8FEC9}"/>
              </a:ext>
            </a:extLst>
          </p:cNvPr>
          <p:cNvSpPr/>
          <p:nvPr/>
        </p:nvSpPr>
        <p:spPr>
          <a:xfrm>
            <a:off x="5037568" y="3497798"/>
            <a:ext cx="3165475" cy="1302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342900" lvl="0" indent="-342900" algn="l">
              <a:lnSpc>
                <a:spcPct val="107000"/>
              </a:lnSpc>
              <a:spcAft>
                <a:spcPts val="800"/>
              </a:spcAft>
              <a:buFont typeface="Symbol" pitchFamily="2" charset="2"/>
              <a:buChar char=""/>
            </a:pPr>
            <a:r>
              <a:rPr lang="es-ES" sz="1100" dirty="0">
                <a:solidFill>
                  <a:srgbClr val="3B3838"/>
                </a:solidFill>
                <a:effectLst/>
                <a:latin typeface="Arial" panose="020B0604020202020204" pitchFamily="34" charset="0"/>
                <a:ea typeface="Calibri" panose="020F0502020204030204" pitchFamily="34" charset="0"/>
              </a:rPr>
              <a:t>Gran competencia software en el mercado.</a:t>
            </a:r>
            <a:endParaRPr lang="es-ES" sz="1100" dirty="0">
              <a:effectLst/>
              <a:latin typeface="Arial" panose="020B0604020202020204" pitchFamily="34" charset="0"/>
              <a:ea typeface="Calibri" panose="020F0502020204030204" pitchFamily="34" charset="0"/>
            </a:endParaRPr>
          </a:p>
        </p:txBody>
      </p:sp>
      <p:sp>
        <p:nvSpPr>
          <p:cNvPr id="66" name="Rectángulo 65">
            <a:extLst>
              <a:ext uri="{FF2B5EF4-FFF2-40B4-BE49-F238E27FC236}">
                <a16:creationId xmlns:a16="http://schemas.microsoft.com/office/drawing/2014/main" id="{6AE27748-64C5-5846-B1EA-0F9FE07DC476}"/>
              </a:ext>
            </a:extLst>
          </p:cNvPr>
          <p:cNvSpPr/>
          <p:nvPr/>
        </p:nvSpPr>
        <p:spPr>
          <a:xfrm>
            <a:off x="1192648" y="3502251"/>
            <a:ext cx="3165475" cy="1302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457200" indent="-228600" algn="l">
              <a:lnSpc>
                <a:spcPct val="107000"/>
              </a:lnSpc>
              <a:spcAft>
                <a:spcPts val="800"/>
              </a:spcAft>
              <a:buFont typeface="Arial" panose="020B0604020202020204" pitchFamily="34" charset="0"/>
              <a:buChar char="•"/>
            </a:pPr>
            <a:r>
              <a:rPr lang="es-ES" sz="1100" dirty="0">
                <a:solidFill>
                  <a:srgbClr val="3B3838"/>
                </a:solidFill>
                <a:effectLst/>
                <a:latin typeface="Arial" panose="020B0604020202020204" pitchFamily="34" charset="0"/>
                <a:ea typeface="Calibri" panose="020F0502020204030204" pitchFamily="34" charset="0"/>
              </a:rPr>
              <a:t>No es multilenguaje (solo inglés).</a:t>
            </a:r>
            <a:endParaRPr lang="es-ES" sz="1100" dirty="0">
              <a:effectLst/>
              <a:latin typeface="Arial" panose="020B0604020202020204" pitchFamily="34" charset="0"/>
              <a:ea typeface="Calibri" panose="020F0502020204030204" pitchFamily="34" charset="0"/>
            </a:endParaRPr>
          </a:p>
          <a:p>
            <a:pPr marL="228600" algn="just">
              <a:lnSpc>
                <a:spcPct val="107000"/>
              </a:lnSpc>
              <a:spcAft>
                <a:spcPts val="800"/>
              </a:spcAft>
            </a:pPr>
            <a:r>
              <a:rPr lang="es-ES" sz="1100" dirty="0">
                <a:solidFill>
                  <a:srgbClr val="3B3838"/>
                </a:solidFill>
                <a:effectLst/>
                <a:latin typeface="Arial" panose="020B0604020202020204" pitchFamily="34" charset="0"/>
                <a:ea typeface="Calibri" panose="020F0502020204030204" pitchFamily="34" charset="0"/>
              </a:rPr>
              <a:t> </a:t>
            </a:r>
            <a:endParaRPr lang="es-ES" sz="1100" dirty="0">
              <a:effectLst/>
              <a:latin typeface="Arial" panose="020B0604020202020204" pitchFamily="34" charset="0"/>
              <a:ea typeface="Calibri" panose="020F0502020204030204" pitchFamily="34" charset="0"/>
            </a:endParaRPr>
          </a:p>
        </p:txBody>
      </p:sp>
    </p:spTree>
    <p:extLst>
      <p:ext uri="{BB962C8B-B14F-4D97-AF65-F5344CB8AC3E}">
        <p14:creationId xmlns:p14="http://schemas.microsoft.com/office/powerpoint/2010/main" val="21689350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312"/>
        <p:cNvGrpSpPr/>
        <p:nvPr/>
      </p:nvGrpSpPr>
      <p:grpSpPr>
        <a:xfrm>
          <a:off x="0" y="0"/>
          <a:ext cx="0" cy="0"/>
          <a:chOff x="0" y="0"/>
          <a:chExt cx="0" cy="0"/>
        </a:xfrm>
      </p:grpSpPr>
      <p:sp>
        <p:nvSpPr>
          <p:cNvPr id="313" name="Shape 313"/>
          <p:cNvSpPr/>
          <p:nvPr/>
        </p:nvSpPr>
        <p:spPr>
          <a:xfrm>
            <a:off x="4716016" y="627534"/>
            <a:ext cx="4032448" cy="3816424"/>
          </a:xfrm>
          <a:custGeom>
            <a:avLst/>
            <a:gdLst/>
            <a:ahLst/>
            <a:cxnLst/>
            <a:rect l="0" t="0" r="0" b="0"/>
            <a:pathLst>
              <a:path w="120000" h="120000" extrusionOk="0">
                <a:moveTo>
                  <a:pt x="60028" y="2480"/>
                </a:moveTo>
                <a:lnTo>
                  <a:pt x="60142" y="2553"/>
                </a:lnTo>
                <a:lnTo>
                  <a:pt x="60312" y="2626"/>
                </a:lnTo>
                <a:lnTo>
                  <a:pt x="60369" y="2844"/>
                </a:lnTo>
                <a:lnTo>
                  <a:pt x="60425" y="2990"/>
                </a:lnTo>
                <a:lnTo>
                  <a:pt x="60369" y="3209"/>
                </a:lnTo>
                <a:lnTo>
                  <a:pt x="60312" y="3428"/>
                </a:lnTo>
                <a:lnTo>
                  <a:pt x="60142" y="3501"/>
                </a:lnTo>
                <a:lnTo>
                  <a:pt x="60028" y="3574"/>
                </a:lnTo>
                <a:lnTo>
                  <a:pt x="59858" y="3501"/>
                </a:lnTo>
                <a:lnTo>
                  <a:pt x="59687" y="3428"/>
                </a:lnTo>
                <a:lnTo>
                  <a:pt x="59631" y="3209"/>
                </a:lnTo>
                <a:lnTo>
                  <a:pt x="59574" y="2990"/>
                </a:lnTo>
                <a:lnTo>
                  <a:pt x="59631" y="2844"/>
                </a:lnTo>
                <a:lnTo>
                  <a:pt x="59687" y="2626"/>
                </a:lnTo>
                <a:lnTo>
                  <a:pt x="59858" y="2553"/>
                </a:lnTo>
                <a:lnTo>
                  <a:pt x="60028" y="2480"/>
                </a:lnTo>
                <a:close/>
                <a:moveTo>
                  <a:pt x="115058" y="6346"/>
                </a:moveTo>
                <a:lnTo>
                  <a:pt x="115115" y="6419"/>
                </a:lnTo>
                <a:lnTo>
                  <a:pt x="115115" y="96292"/>
                </a:lnTo>
                <a:lnTo>
                  <a:pt x="4941" y="96292"/>
                </a:lnTo>
                <a:lnTo>
                  <a:pt x="4941" y="6419"/>
                </a:lnTo>
                <a:lnTo>
                  <a:pt x="4941" y="6346"/>
                </a:lnTo>
                <a:close/>
                <a:moveTo>
                  <a:pt x="2953" y="0"/>
                </a:moveTo>
                <a:lnTo>
                  <a:pt x="2669" y="73"/>
                </a:lnTo>
                <a:lnTo>
                  <a:pt x="2044" y="364"/>
                </a:lnTo>
                <a:lnTo>
                  <a:pt x="1477" y="729"/>
                </a:lnTo>
                <a:lnTo>
                  <a:pt x="966" y="1240"/>
                </a:lnTo>
                <a:lnTo>
                  <a:pt x="568" y="1896"/>
                </a:lnTo>
                <a:lnTo>
                  <a:pt x="227" y="2626"/>
                </a:lnTo>
                <a:lnTo>
                  <a:pt x="57" y="3428"/>
                </a:lnTo>
                <a:lnTo>
                  <a:pt x="0" y="3866"/>
                </a:lnTo>
                <a:lnTo>
                  <a:pt x="0" y="4303"/>
                </a:lnTo>
                <a:lnTo>
                  <a:pt x="0" y="98407"/>
                </a:lnTo>
                <a:lnTo>
                  <a:pt x="0" y="98844"/>
                </a:lnTo>
                <a:lnTo>
                  <a:pt x="57" y="99209"/>
                </a:lnTo>
                <a:lnTo>
                  <a:pt x="227" y="100011"/>
                </a:lnTo>
                <a:lnTo>
                  <a:pt x="568" y="100741"/>
                </a:lnTo>
                <a:lnTo>
                  <a:pt x="966" y="101397"/>
                </a:lnTo>
                <a:lnTo>
                  <a:pt x="1477" y="101908"/>
                </a:lnTo>
                <a:lnTo>
                  <a:pt x="2044" y="102346"/>
                </a:lnTo>
                <a:lnTo>
                  <a:pt x="2669" y="102564"/>
                </a:lnTo>
                <a:lnTo>
                  <a:pt x="2953" y="102638"/>
                </a:lnTo>
                <a:lnTo>
                  <a:pt x="117046" y="102638"/>
                </a:lnTo>
                <a:lnTo>
                  <a:pt x="117387" y="102564"/>
                </a:lnTo>
                <a:lnTo>
                  <a:pt x="118012" y="102346"/>
                </a:lnTo>
                <a:lnTo>
                  <a:pt x="118580" y="101908"/>
                </a:lnTo>
                <a:lnTo>
                  <a:pt x="119034" y="101397"/>
                </a:lnTo>
                <a:lnTo>
                  <a:pt x="119431" y="100741"/>
                </a:lnTo>
                <a:lnTo>
                  <a:pt x="119772" y="100011"/>
                </a:lnTo>
                <a:lnTo>
                  <a:pt x="119943" y="99209"/>
                </a:lnTo>
                <a:lnTo>
                  <a:pt x="120000" y="98844"/>
                </a:lnTo>
                <a:lnTo>
                  <a:pt x="120000" y="98407"/>
                </a:lnTo>
                <a:lnTo>
                  <a:pt x="120000" y="4303"/>
                </a:lnTo>
                <a:lnTo>
                  <a:pt x="120000" y="3866"/>
                </a:lnTo>
                <a:lnTo>
                  <a:pt x="119943" y="3428"/>
                </a:lnTo>
                <a:lnTo>
                  <a:pt x="119772" y="2626"/>
                </a:lnTo>
                <a:lnTo>
                  <a:pt x="119431" y="1896"/>
                </a:lnTo>
                <a:lnTo>
                  <a:pt x="119034" y="1240"/>
                </a:lnTo>
                <a:lnTo>
                  <a:pt x="118580" y="729"/>
                </a:lnTo>
                <a:lnTo>
                  <a:pt x="118012" y="364"/>
                </a:lnTo>
                <a:lnTo>
                  <a:pt x="117387" y="73"/>
                </a:lnTo>
                <a:lnTo>
                  <a:pt x="117046" y="0"/>
                </a:lnTo>
                <a:close/>
                <a:moveTo>
                  <a:pt x="46285" y="102857"/>
                </a:moveTo>
                <a:lnTo>
                  <a:pt x="46057" y="106358"/>
                </a:lnTo>
                <a:lnTo>
                  <a:pt x="45774" y="109932"/>
                </a:lnTo>
                <a:lnTo>
                  <a:pt x="45490" y="113142"/>
                </a:lnTo>
                <a:lnTo>
                  <a:pt x="45149" y="115403"/>
                </a:lnTo>
                <a:lnTo>
                  <a:pt x="44979" y="116279"/>
                </a:lnTo>
                <a:lnTo>
                  <a:pt x="44865" y="116863"/>
                </a:lnTo>
                <a:lnTo>
                  <a:pt x="44694" y="117300"/>
                </a:lnTo>
                <a:lnTo>
                  <a:pt x="44525" y="117519"/>
                </a:lnTo>
                <a:lnTo>
                  <a:pt x="44070" y="117665"/>
                </a:lnTo>
                <a:lnTo>
                  <a:pt x="43331" y="117884"/>
                </a:lnTo>
                <a:lnTo>
                  <a:pt x="41571" y="118249"/>
                </a:lnTo>
                <a:lnTo>
                  <a:pt x="40208" y="118540"/>
                </a:lnTo>
                <a:lnTo>
                  <a:pt x="39697" y="118686"/>
                </a:lnTo>
                <a:lnTo>
                  <a:pt x="39413" y="118759"/>
                </a:lnTo>
                <a:lnTo>
                  <a:pt x="39356" y="118832"/>
                </a:lnTo>
                <a:lnTo>
                  <a:pt x="39356" y="119052"/>
                </a:lnTo>
                <a:lnTo>
                  <a:pt x="39413" y="119124"/>
                </a:lnTo>
                <a:lnTo>
                  <a:pt x="39810" y="119197"/>
                </a:lnTo>
                <a:lnTo>
                  <a:pt x="40492" y="119270"/>
                </a:lnTo>
                <a:lnTo>
                  <a:pt x="42991" y="119343"/>
                </a:lnTo>
                <a:lnTo>
                  <a:pt x="46910" y="119416"/>
                </a:lnTo>
                <a:lnTo>
                  <a:pt x="72863" y="119416"/>
                </a:lnTo>
                <a:lnTo>
                  <a:pt x="76724" y="119343"/>
                </a:lnTo>
                <a:lnTo>
                  <a:pt x="79223" y="119270"/>
                </a:lnTo>
                <a:lnTo>
                  <a:pt x="79962" y="119197"/>
                </a:lnTo>
                <a:lnTo>
                  <a:pt x="80360" y="119124"/>
                </a:lnTo>
                <a:lnTo>
                  <a:pt x="80416" y="119052"/>
                </a:lnTo>
                <a:lnTo>
                  <a:pt x="80416" y="118832"/>
                </a:lnTo>
                <a:lnTo>
                  <a:pt x="80360" y="118759"/>
                </a:lnTo>
                <a:lnTo>
                  <a:pt x="80075" y="118686"/>
                </a:lnTo>
                <a:lnTo>
                  <a:pt x="79564" y="118540"/>
                </a:lnTo>
                <a:lnTo>
                  <a:pt x="78201" y="118249"/>
                </a:lnTo>
                <a:lnTo>
                  <a:pt x="76441" y="117884"/>
                </a:lnTo>
                <a:lnTo>
                  <a:pt x="75703" y="117665"/>
                </a:lnTo>
                <a:lnTo>
                  <a:pt x="75248" y="117519"/>
                </a:lnTo>
                <a:lnTo>
                  <a:pt x="75078" y="117300"/>
                </a:lnTo>
                <a:lnTo>
                  <a:pt x="74907" y="116863"/>
                </a:lnTo>
                <a:lnTo>
                  <a:pt x="74737" y="116279"/>
                </a:lnTo>
                <a:lnTo>
                  <a:pt x="74624" y="115403"/>
                </a:lnTo>
                <a:lnTo>
                  <a:pt x="74282" y="113142"/>
                </a:lnTo>
                <a:lnTo>
                  <a:pt x="73942" y="109932"/>
                </a:lnTo>
                <a:lnTo>
                  <a:pt x="73658" y="106358"/>
                </a:lnTo>
                <a:lnTo>
                  <a:pt x="73488" y="102857"/>
                </a:lnTo>
                <a:close/>
                <a:moveTo>
                  <a:pt x="39697" y="119343"/>
                </a:moveTo>
                <a:lnTo>
                  <a:pt x="39697" y="119416"/>
                </a:lnTo>
                <a:lnTo>
                  <a:pt x="39697" y="119707"/>
                </a:lnTo>
                <a:lnTo>
                  <a:pt x="39754" y="119780"/>
                </a:lnTo>
                <a:lnTo>
                  <a:pt x="40832" y="119853"/>
                </a:lnTo>
                <a:lnTo>
                  <a:pt x="43900" y="119926"/>
                </a:lnTo>
                <a:lnTo>
                  <a:pt x="52191" y="120000"/>
                </a:lnTo>
                <a:lnTo>
                  <a:pt x="67581" y="120000"/>
                </a:lnTo>
                <a:lnTo>
                  <a:pt x="75816" y="119926"/>
                </a:lnTo>
                <a:lnTo>
                  <a:pt x="78940" y="119853"/>
                </a:lnTo>
                <a:lnTo>
                  <a:pt x="80019" y="119780"/>
                </a:lnTo>
                <a:lnTo>
                  <a:pt x="80075" y="119707"/>
                </a:lnTo>
                <a:lnTo>
                  <a:pt x="80075" y="119416"/>
                </a:lnTo>
                <a:lnTo>
                  <a:pt x="80019" y="119343"/>
                </a:lnTo>
                <a:lnTo>
                  <a:pt x="78712" y="119416"/>
                </a:lnTo>
                <a:lnTo>
                  <a:pt x="76327" y="119489"/>
                </a:lnTo>
                <a:lnTo>
                  <a:pt x="67638" y="119562"/>
                </a:lnTo>
                <a:lnTo>
                  <a:pt x="52134" y="119562"/>
                </a:lnTo>
                <a:lnTo>
                  <a:pt x="43445" y="119489"/>
                </a:lnTo>
                <a:lnTo>
                  <a:pt x="41060" y="119416"/>
                </a:lnTo>
                <a:lnTo>
                  <a:pt x="39754" y="119343"/>
                </a:lnTo>
                <a:close/>
              </a:path>
            </a:pathLst>
          </a:custGeom>
          <a:solidFill>
            <a:schemeClr val="tx2">
              <a:lumMod val="50000"/>
            </a:schemeClr>
          </a:solid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314" name="Shape 314"/>
          <p:cNvSpPr txBox="1">
            <a:spLocks noGrp="1"/>
          </p:cNvSpPr>
          <p:nvPr>
            <p:ph type="body" idx="4294967295"/>
          </p:nvPr>
        </p:nvSpPr>
        <p:spPr>
          <a:xfrm>
            <a:off x="611560" y="1686446"/>
            <a:ext cx="3672408" cy="1533376"/>
          </a:xfrm>
          <a:prstGeom prst="rect">
            <a:avLst/>
          </a:prstGeom>
          <a:noFill/>
          <a:ln>
            <a:noFill/>
          </a:ln>
        </p:spPr>
        <p:txBody>
          <a:bodyPr lIns="91425" tIns="91425" rIns="91425" bIns="91425" anchor="t" anchorCtr="0">
            <a:noAutofit/>
          </a:bodyPr>
          <a:lstStyle/>
          <a:p>
            <a:pPr indent="0" algn="ctr">
              <a:buSzPct val="25000"/>
              <a:buNone/>
            </a:pPr>
            <a:r>
              <a:rPr lang="es-ES" sz="4000" b="1" dirty="0">
                <a:solidFill>
                  <a:schemeClr val="bg1"/>
                </a:solidFill>
              </a:rPr>
              <a:t>Tabla resumen</a:t>
            </a:r>
            <a:endParaRPr sz="3200" b="1" dirty="0">
              <a:solidFill>
                <a:schemeClr val="bg1"/>
              </a:solidFill>
            </a:endParaRPr>
          </a:p>
          <a:p>
            <a:pPr marL="0" marR="0" lvl="0" indent="0" algn="l" rtl="0">
              <a:lnSpc>
                <a:spcPct val="100000"/>
              </a:lnSpc>
              <a:spcBef>
                <a:spcPts val="0"/>
              </a:spcBef>
              <a:spcAft>
                <a:spcPts val="0"/>
              </a:spcAft>
              <a:buClr>
                <a:srgbClr val="FFFFFF"/>
              </a:buClr>
              <a:buSzPct val="25000"/>
              <a:buFont typeface="Muli"/>
              <a:buNone/>
            </a:pPr>
            <a:endParaRPr dirty="0"/>
          </a:p>
        </p:txBody>
      </p:sp>
      <p:pic>
        <p:nvPicPr>
          <p:cNvPr id="42" name="image28.png" descr="http://www.stratebi.com/image/image_gallery?uuid=f73a3186-eef4-40e4-af3a-76e03b8a949f&amp;groupId=10157&amp;t=1326729193887"/>
          <p:cNvPicPr/>
          <p:nvPr/>
        </p:nvPicPr>
        <p:blipFill>
          <a:blip r:embed="rId3" cstate="print"/>
          <a:srcRect/>
          <a:stretch>
            <a:fillRect/>
          </a:stretch>
        </p:blipFill>
        <p:spPr>
          <a:xfrm>
            <a:off x="6732240" y="1635646"/>
            <a:ext cx="1800200" cy="1656184"/>
          </a:xfrm>
          <a:prstGeom prst="rect">
            <a:avLst/>
          </a:prstGeom>
          <a:ln/>
        </p:spPr>
      </p:pic>
    </p:spTree>
    <p:extLst>
      <p:ext uri="{BB962C8B-B14F-4D97-AF65-F5344CB8AC3E}">
        <p14:creationId xmlns:p14="http://schemas.microsoft.com/office/powerpoint/2010/main" val="3072610247"/>
      </p:ext>
    </p:extLst>
  </p:cSld>
  <p:clrMapOvr>
    <a:masterClrMapping/>
  </p:clrMapOvr>
  <p:transitio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graphicFrame>
        <p:nvGraphicFramePr>
          <p:cNvPr id="3" name="Tabla 2">
            <a:extLst>
              <a:ext uri="{FF2B5EF4-FFF2-40B4-BE49-F238E27FC236}">
                <a16:creationId xmlns:a16="http://schemas.microsoft.com/office/drawing/2014/main" id="{100845CE-B26F-1942-A547-01BF2F763064}"/>
              </a:ext>
            </a:extLst>
          </p:cNvPr>
          <p:cNvGraphicFramePr>
            <a:graphicFrameLocks noGrp="1"/>
          </p:cNvGraphicFramePr>
          <p:nvPr>
            <p:extLst>
              <p:ext uri="{D42A27DB-BD31-4B8C-83A1-F6EECF244321}">
                <p14:modId xmlns:p14="http://schemas.microsoft.com/office/powerpoint/2010/main" val="2114923499"/>
              </p:ext>
            </p:extLst>
          </p:nvPr>
        </p:nvGraphicFramePr>
        <p:xfrm>
          <a:off x="0" y="0"/>
          <a:ext cx="9143999" cy="5143503"/>
        </p:xfrm>
        <a:graphic>
          <a:graphicData uri="http://schemas.openxmlformats.org/drawingml/2006/table">
            <a:tbl>
              <a:tblPr firstRow="1" firstCol="1" bandRow="1">
                <a:tableStyleId>{5C22544A-7EE6-4342-B048-85BDC9FD1C3A}</a:tableStyleId>
              </a:tblPr>
              <a:tblGrid>
                <a:gridCol w="1740375">
                  <a:extLst>
                    <a:ext uri="{9D8B030D-6E8A-4147-A177-3AD203B41FA5}">
                      <a16:colId xmlns:a16="http://schemas.microsoft.com/office/drawing/2014/main" val="2200858254"/>
                    </a:ext>
                  </a:extLst>
                </a:gridCol>
                <a:gridCol w="1172353">
                  <a:extLst>
                    <a:ext uri="{9D8B030D-6E8A-4147-A177-3AD203B41FA5}">
                      <a16:colId xmlns:a16="http://schemas.microsoft.com/office/drawing/2014/main" val="447578559"/>
                    </a:ext>
                  </a:extLst>
                </a:gridCol>
                <a:gridCol w="1134875">
                  <a:extLst>
                    <a:ext uri="{9D8B030D-6E8A-4147-A177-3AD203B41FA5}">
                      <a16:colId xmlns:a16="http://schemas.microsoft.com/office/drawing/2014/main" val="2268733072"/>
                    </a:ext>
                  </a:extLst>
                </a:gridCol>
                <a:gridCol w="5096396">
                  <a:extLst>
                    <a:ext uri="{9D8B030D-6E8A-4147-A177-3AD203B41FA5}">
                      <a16:colId xmlns:a16="http://schemas.microsoft.com/office/drawing/2014/main" val="335636228"/>
                    </a:ext>
                  </a:extLst>
                </a:gridCol>
              </a:tblGrid>
              <a:tr h="425010">
                <a:tc>
                  <a:txBody>
                    <a:bodyPr/>
                    <a:lstStyle/>
                    <a:p>
                      <a:pPr algn="ctr">
                        <a:lnSpc>
                          <a:spcPct val="107000"/>
                        </a:lnSpc>
                        <a:spcAft>
                          <a:spcPts val="0"/>
                        </a:spcAft>
                      </a:pPr>
                      <a:r>
                        <a:rPr lang="es-ES" sz="600">
                          <a:effectLst/>
                        </a:rPr>
                        <a:t>CRITERIOS</a:t>
                      </a:r>
                      <a:endParaRPr lang="es-ES" sz="600">
                        <a:effectLst/>
                        <a:latin typeface="Arial" panose="020B0604020202020204" pitchFamily="34" charset="0"/>
                        <a:ea typeface="Calibri" panose="020F0502020204030204" pitchFamily="34" charset="0"/>
                        <a:cs typeface="Times New Roman" panose="02020603050405020304" pitchFamily="18" charset="0"/>
                      </a:endParaRPr>
                    </a:p>
                  </a:txBody>
                  <a:tcPr marL="38088" marR="38088" marT="0" marB="0" anchor="ctr"/>
                </a:tc>
                <a:tc>
                  <a:txBody>
                    <a:bodyPr/>
                    <a:lstStyle/>
                    <a:p>
                      <a:pPr algn="ctr">
                        <a:lnSpc>
                          <a:spcPct val="107000"/>
                        </a:lnSpc>
                        <a:spcAft>
                          <a:spcPts val="0"/>
                        </a:spcAft>
                      </a:pPr>
                      <a:r>
                        <a:rPr lang="es-ES" sz="600">
                          <a:effectLst/>
                        </a:rPr>
                        <a:t>Zephyr</a:t>
                      </a:r>
                      <a:endParaRPr lang="es-ES" sz="600">
                        <a:effectLst/>
                        <a:latin typeface="Arial" panose="020B0604020202020204" pitchFamily="34" charset="0"/>
                        <a:ea typeface="Calibri" panose="020F0502020204030204" pitchFamily="34" charset="0"/>
                        <a:cs typeface="Times New Roman" panose="02020603050405020304" pitchFamily="18" charset="0"/>
                      </a:endParaRPr>
                    </a:p>
                  </a:txBody>
                  <a:tcPr marL="38088" marR="38088" marT="0" marB="0" anchor="ctr"/>
                </a:tc>
                <a:tc>
                  <a:txBody>
                    <a:bodyPr/>
                    <a:lstStyle/>
                    <a:p>
                      <a:pPr algn="ctr">
                        <a:lnSpc>
                          <a:spcPct val="107000"/>
                        </a:lnSpc>
                        <a:spcAft>
                          <a:spcPts val="0"/>
                        </a:spcAft>
                      </a:pPr>
                      <a:r>
                        <a:rPr lang="es-ES" sz="600">
                          <a:effectLst/>
                        </a:rPr>
                        <a:t>Ranorex</a:t>
                      </a:r>
                      <a:endParaRPr lang="es-ES" sz="600">
                        <a:effectLst/>
                        <a:latin typeface="Arial" panose="020B0604020202020204" pitchFamily="34" charset="0"/>
                        <a:ea typeface="Calibri" panose="020F0502020204030204" pitchFamily="34" charset="0"/>
                        <a:cs typeface="Times New Roman" panose="02020603050405020304" pitchFamily="18" charset="0"/>
                      </a:endParaRPr>
                    </a:p>
                  </a:txBody>
                  <a:tcPr marL="38088" marR="38088" marT="0" marB="0" anchor="ctr"/>
                </a:tc>
                <a:tc>
                  <a:txBody>
                    <a:bodyPr/>
                    <a:lstStyle/>
                    <a:p>
                      <a:pPr algn="ctr">
                        <a:lnSpc>
                          <a:spcPct val="107000"/>
                        </a:lnSpc>
                        <a:spcAft>
                          <a:spcPts val="0"/>
                        </a:spcAft>
                      </a:pPr>
                      <a:r>
                        <a:rPr lang="es-ES" sz="600">
                          <a:effectLst/>
                        </a:rPr>
                        <a:t>COMENTARIOS</a:t>
                      </a:r>
                      <a:endParaRPr lang="es-ES" sz="600">
                        <a:effectLst/>
                        <a:latin typeface="Arial" panose="020B0604020202020204" pitchFamily="34" charset="0"/>
                        <a:ea typeface="Calibri" panose="020F0502020204030204" pitchFamily="34" charset="0"/>
                        <a:cs typeface="Times New Roman" panose="02020603050405020304" pitchFamily="18" charset="0"/>
                      </a:endParaRPr>
                    </a:p>
                  </a:txBody>
                  <a:tcPr marL="38088" marR="38088" marT="0" marB="0" anchor="ctr"/>
                </a:tc>
                <a:extLst>
                  <a:ext uri="{0D108BD9-81ED-4DB2-BD59-A6C34878D82A}">
                    <a16:rowId xmlns:a16="http://schemas.microsoft.com/office/drawing/2014/main" val="3183012443"/>
                  </a:ext>
                </a:extLst>
              </a:tr>
              <a:tr h="425010">
                <a:tc>
                  <a:txBody>
                    <a:bodyPr/>
                    <a:lstStyle/>
                    <a:p>
                      <a:pPr algn="ctr">
                        <a:lnSpc>
                          <a:spcPct val="107000"/>
                        </a:lnSpc>
                        <a:spcAft>
                          <a:spcPts val="0"/>
                        </a:spcAft>
                      </a:pPr>
                      <a:r>
                        <a:rPr lang="es-ES" sz="600">
                          <a:effectLst/>
                        </a:rPr>
                        <a:t>A.1: Madurez y Versiones</a:t>
                      </a:r>
                      <a:endParaRPr lang="es-ES" sz="600">
                        <a:effectLst/>
                        <a:latin typeface="Arial" panose="020B0604020202020204" pitchFamily="34" charset="0"/>
                        <a:ea typeface="Calibri" panose="020F0502020204030204" pitchFamily="34" charset="0"/>
                        <a:cs typeface="Times New Roman" panose="02020603050405020304" pitchFamily="18" charset="0"/>
                      </a:endParaRPr>
                    </a:p>
                  </a:txBody>
                  <a:tcPr marL="38088" marR="38088" marT="0" marB="0" anchor="ctr"/>
                </a:tc>
                <a:tc>
                  <a:txBody>
                    <a:bodyPr/>
                    <a:lstStyle/>
                    <a:p>
                      <a:pPr algn="ctr">
                        <a:lnSpc>
                          <a:spcPct val="107000"/>
                        </a:lnSpc>
                        <a:spcAft>
                          <a:spcPts val="0"/>
                        </a:spcAft>
                      </a:pPr>
                      <a:r>
                        <a:rPr lang="es-ES" sz="600">
                          <a:effectLst/>
                        </a:rPr>
                        <a:t>Gran cantidad de versiones</a:t>
                      </a:r>
                      <a:endParaRPr lang="es-ES" sz="600">
                        <a:effectLst/>
                        <a:latin typeface="Arial" panose="020B0604020202020204" pitchFamily="34" charset="0"/>
                        <a:ea typeface="Calibri" panose="020F0502020204030204" pitchFamily="34" charset="0"/>
                        <a:cs typeface="Times New Roman" panose="02020603050405020304" pitchFamily="18" charset="0"/>
                      </a:endParaRPr>
                    </a:p>
                  </a:txBody>
                  <a:tcPr marL="38088" marR="38088" marT="0" marB="0" anchor="ctr"/>
                </a:tc>
                <a:tc>
                  <a:txBody>
                    <a:bodyPr/>
                    <a:lstStyle/>
                    <a:p>
                      <a:pPr algn="ctr">
                        <a:lnSpc>
                          <a:spcPct val="107000"/>
                        </a:lnSpc>
                        <a:spcAft>
                          <a:spcPts val="0"/>
                        </a:spcAft>
                      </a:pPr>
                      <a:r>
                        <a:rPr lang="es-ES" sz="600" dirty="0">
                          <a:effectLst/>
                        </a:rPr>
                        <a:t>Gran cantidad de versiones</a:t>
                      </a:r>
                      <a:endParaRPr lang="es-ES" sz="600" dirty="0">
                        <a:effectLst/>
                        <a:latin typeface="Arial" panose="020B0604020202020204" pitchFamily="34" charset="0"/>
                        <a:ea typeface="Calibri" panose="020F0502020204030204" pitchFamily="34" charset="0"/>
                        <a:cs typeface="Times New Roman" panose="02020603050405020304" pitchFamily="18" charset="0"/>
                      </a:endParaRPr>
                    </a:p>
                  </a:txBody>
                  <a:tcPr marL="38088" marR="38088" marT="0" marB="0" anchor="ctr"/>
                </a:tc>
                <a:tc>
                  <a:txBody>
                    <a:bodyPr/>
                    <a:lstStyle/>
                    <a:p>
                      <a:pPr algn="ctr">
                        <a:lnSpc>
                          <a:spcPct val="107000"/>
                        </a:lnSpc>
                        <a:spcAft>
                          <a:spcPts val="0"/>
                        </a:spcAft>
                      </a:pPr>
                      <a:r>
                        <a:rPr lang="es-ES" sz="600">
                          <a:effectLst/>
                        </a:rPr>
                        <a:t>En ambos casos existe una gran variedad de versiones y se van actualizando regularmente.</a:t>
                      </a:r>
                      <a:endParaRPr lang="es-ES" sz="600">
                        <a:effectLst/>
                        <a:latin typeface="Arial" panose="020B0604020202020204" pitchFamily="34" charset="0"/>
                        <a:ea typeface="Calibri" panose="020F0502020204030204" pitchFamily="34" charset="0"/>
                        <a:cs typeface="Times New Roman" panose="02020603050405020304" pitchFamily="18" charset="0"/>
                      </a:endParaRPr>
                    </a:p>
                  </a:txBody>
                  <a:tcPr marL="38088" marR="38088" marT="0" marB="0" anchor="ctr"/>
                </a:tc>
                <a:extLst>
                  <a:ext uri="{0D108BD9-81ED-4DB2-BD59-A6C34878D82A}">
                    <a16:rowId xmlns:a16="http://schemas.microsoft.com/office/drawing/2014/main" val="4019211711"/>
                  </a:ext>
                </a:extLst>
              </a:tr>
              <a:tr h="425010">
                <a:tc>
                  <a:txBody>
                    <a:bodyPr/>
                    <a:lstStyle/>
                    <a:p>
                      <a:pPr algn="ctr">
                        <a:lnSpc>
                          <a:spcPct val="107000"/>
                        </a:lnSpc>
                        <a:spcAft>
                          <a:spcPts val="0"/>
                        </a:spcAft>
                      </a:pPr>
                      <a:r>
                        <a:rPr lang="es-ES" sz="600">
                          <a:effectLst/>
                        </a:rPr>
                        <a:t>A.2: Coste</a:t>
                      </a:r>
                      <a:endParaRPr lang="es-ES" sz="600">
                        <a:effectLst/>
                        <a:latin typeface="Arial" panose="020B0604020202020204" pitchFamily="34" charset="0"/>
                        <a:ea typeface="Calibri" panose="020F0502020204030204" pitchFamily="34" charset="0"/>
                        <a:cs typeface="Times New Roman" panose="02020603050405020304" pitchFamily="18" charset="0"/>
                      </a:endParaRPr>
                    </a:p>
                  </a:txBody>
                  <a:tcPr marL="38088" marR="38088" marT="0" marB="0" anchor="ctr"/>
                </a:tc>
                <a:tc>
                  <a:txBody>
                    <a:bodyPr/>
                    <a:lstStyle/>
                    <a:p>
                      <a:pPr algn="ctr">
                        <a:lnSpc>
                          <a:spcPct val="107000"/>
                        </a:lnSpc>
                        <a:spcAft>
                          <a:spcPts val="0"/>
                        </a:spcAft>
                      </a:pPr>
                      <a:r>
                        <a:rPr lang="es-ES" sz="600">
                          <a:effectLst/>
                        </a:rPr>
                        <a:t>Sin especificar</a:t>
                      </a:r>
                      <a:endParaRPr lang="es-ES" sz="600">
                        <a:effectLst/>
                        <a:latin typeface="Arial" panose="020B0604020202020204" pitchFamily="34" charset="0"/>
                        <a:ea typeface="Calibri" panose="020F0502020204030204" pitchFamily="34" charset="0"/>
                        <a:cs typeface="Times New Roman" panose="02020603050405020304" pitchFamily="18" charset="0"/>
                      </a:endParaRPr>
                    </a:p>
                  </a:txBody>
                  <a:tcPr marL="38088" marR="38088" marT="0" marB="0" anchor="ctr"/>
                </a:tc>
                <a:tc>
                  <a:txBody>
                    <a:bodyPr/>
                    <a:lstStyle/>
                    <a:p>
                      <a:pPr algn="ctr">
                        <a:lnSpc>
                          <a:spcPct val="107000"/>
                        </a:lnSpc>
                        <a:spcAft>
                          <a:spcPts val="0"/>
                        </a:spcAft>
                      </a:pPr>
                      <a:r>
                        <a:rPr lang="es-ES" sz="600" dirty="0">
                          <a:effectLst/>
                        </a:rPr>
                        <a:t>Varios costes</a:t>
                      </a:r>
                      <a:endParaRPr lang="es-ES" sz="600" dirty="0">
                        <a:effectLst/>
                        <a:latin typeface="Arial" panose="020B0604020202020204" pitchFamily="34" charset="0"/>
                        <a:ea typeface="Calibri" panose="020F0502020204030204" pitchFamily="34" charset="0"/>
                        <a:cs typeface="Times New Roman" panose="02020603050405020304" pitchFamily="18" charset="0"/>
                      </a:endParaRPr>
                    </a:p>
                  </a:txBody>
                  <a:tcPr marL="38088" marR="38088" marT="0" marB="0" anchor="ctr"/>
                </a:tc>
                <a:tc>
                  <a:txBody>
                    <a:bodyPr/>
                    <a:lstStyle/>
                    <a:p>
                      <a:pPr algn="ctr">
                        <a:lnSpc>
                          <a:spcPct val="107000"/>
                        </a:lnSpc>
                        <a:spcAft>
                          <a:spcPts val="0"/>
                        </a:spcAft>
                      </a:pPr>
                      <a:r>
                        <a:rPr lang="es-ES" sz="600">
                          <a:effectLst/>
                        </a:rPr>
                        <a:t>Ranorex ofrece un precio competitivo mientras que Zephyr no muestra el precio del producto en su web. </a:t>
                      </a:r>
                      <a:endParaRPr lang="es-ES" sz="600">
                        <a:effectLst/>
                        <a:latin typeface="Arial" panose="020B0604020202020204" pitchFamily="34" charset="0"/>
                        <a:ea typeface="Calibri" panose="020F0502020204030204" pitchFamily="34" charset="0"/>
                        <a:cs typeface="Times New Roman" panose="02020603050405020304" pitchFamily="18" charset="0"/>
                      </a:endParaRPr>
                    </a:p>
                  </a:txBody>
                  <a:tcPr marL="38088" marR="38088" marT="0" marB="0" anchor="ctr"/>
                </a:tc>
                <a:extLst>
                  <a:ext uri="{0D108BD9-81ED-4DB2-BD59-A6C34878D82A}">
                    <a16:rowId xmlns:a16="http://schemas.microsoft.com/office/drawing/2014/main" val="1751028337"/>
                  </a:ext>
                </a:extLst>
              </a:tr>
              <a:tr h="425010">
                <a:tc>
                  <a:txBody>
                    <a:bodyPr/>
                    <a:lstStyle/>
                    <a:p>
                      <a:pPr algn="ctr">
                        <a:lnSpc>
                          <a:spcPct val="107000"/>
                        </a:lnSpc>
                        <a:spcAft>
                          <a:spcPts val="0"/>
                        </a:spcAft>
                      </a:pPr>
                      <a:r>
                        <a:rPr lang="es-ES" sz="600">
                          <a:effectLst/>
                        </a:rPr>
                        <a:t>A.3: Flexibilidad de idiomas</a:t>
                      </a:r>
                      <a:endParaRPr lang="es-ES" sz="600">
                        <a:effectLst/>
                        <a:latin typeface="Arial" panose="020B0604020202020204" pitchFamily="34" charset="0"/>
                        <a:ea typeface="Calibri" panose="020F0502020204030204" pitchFamily="34" charset="0"/>
                        <a:cs typeface="Times New Roman" panose="02020603050405020304" pitchFamily="18" charset="0"/>
                      </a:endParaRPr>
                    </a:p>
                  </a:txBody>
                  <a:tcPr marL="38088" marR="38088" marT="0" marB="0" anchor="ctr"/>
                </a:tc>
                <a:tc>
                  <a:txBody>
                    <a:bodyPr/>
                    <a:lstStyle/>
                    <a:p>
                      <a:pPr algn="ctr">
                        <a:lnSpc>
                          <a:spcPct val="107000"/>
                        </a:lnSpc>
                        <a:spcAft>
                          <a:spcPts val="0"/>
                        </a:spcAft>
                      </a:pPr>
                      <a:r>
                        <a:rPr lang="es-ES" sz="600">
                          <a:effectLst/>
                        </a:rPr>
                        <a:t>Inglés</a:t>
                      </a:r>
                      <a:endParaRPr lang="es-ES" sz="600">
                        <a:effectLst/>
                        <a:latin typeface="Arial" panose="020B0604020202020204" pitchFamily="34" charset="0"/>
                        <a:ea typeface="Calibri" panose="020F0502020204030204" pitchFamily="34" charset="0"/>
                        <a:cs typeface="Times New Roman" panose="02020603050405020304" pitchFamily="18" charset="0"/>
                      </a:endParaRPr>
                    </a:p>
                  </a:txBody>
                  <a:tcPr marL="38088" marR="38088" marT="0" marB="0" anchor="ctr"/>
                </a:tc>
                <a:tc>
                  <a:txBody>
                    <a:bodyPr/>
                    <a:lstStyle/>
                    <a:p>
                      <a:pPr algn="ctr">
                        <a:lnSpc>
                          <a:spcPct val="107000"/>
                        </a:lnSpc>
                        <a:spcAft>
                          <a:spcPts val="0"/>
                        </a:spcAft>
                      </a:pPr>
                      <a:r>
                        <a:rPr lang="es-ES" sz="600">
                          <a:effectLst/>
                        </a:rPr>
                        <a:t>Inglés</a:t>
                      </a:r>
                      <a:endParaRPr lang="es-ES" sz="600">
                        <a:effectLst/>
                        <a:latin typeface="Arial" panose="020B0604020202020204" pitchFamily="34" charset="0"/>
                        <a:ea typeface="Calibri" panose="020F0502020204030204" pitchFamily="34" charset="0"/>
                        <a:cs typeface="Times New Roman" panose="02020603050405020304" pitchFamily="18" charset="0"/>
                      </a:endParaRPr>
                    </a:p>
                  </a:txBody>
                  <a:tcPr marL="38088" marR="38088" marT="0" marB="0" anchor="ctr"/>
                </a:tc>
                <a:tc>
                  <a:txBody>
                    <a:bodyPr/>
                    <a:lstStyle/>
                    <a:p>
                      <a:pPr algn="ctr">
                        <a:lnSpc>
                          <a:spcPct val="107000"/>
                        </a:lnSpc>
                        <a:spcAft>
                          <a:spcPts val="0"/>
                        </a:spcAft>
                      </a:pPr>
                      <a:r>
                        <a:rPr lang="es-ES" sz="600">
                          <a:effectLst/>
                        </a:rPr>
                        <a:t>Ambos están desarrollados en inglés como idioma por defecto.  </a:t>
                      </a:r>
                      <a:endParaRPr lang="es-ES" sz="600">
                        <a:effectLst/>
                        <a:latin typeface="Arial" panose="020B0604020202020204" pitchFamily="34" charset="0"/>
                        <a:ea typeface="Calibri" panose="020F0502020204030204" pitchFamily="34" charset="0"/>
                        <a:cs typeface="Times New Roman" panose="02020603050405020304" pitchFamily="18" charset="0"/>
                      </a:endParaRPr>
                    </a:p>
                  </a:txBody>
                  <a:tcPr marL="38088" marR="38088" marT="0" marB="0" anchor="ctr"/>
                </a:tc>
                <a:extLst>
                  <a:ext uri="{0D108BD9-81ED-4DB2-BD59-A6C34878D82A}">
                    <a16:rowId xmlns:a16="http://schemas.microsoft.com/office/drawing/2014/main" val="4115261647"/>
                  </a:ext>
                </a:extLst>
              </a:tr>
              <a:tr h="425010">
                <a:tc>
                  <a:txBody>
                    <a:bodyPr/>
                    <a:lstStyle/>
                    <a:p>
                      <a:pPr algn="ctr">
                        <a:lnSpc>
                          <a:spcPct val="107000"/>
                        </a:lnSpc>
                        <a:spcAft>
                          <a:spcPts val="0"/>
                        </a:spcAft>
                      </a:pPr>
                      <a:r>
                        <a:rPr lang="es-ES" sz="600">
                          <a:effectLst/>
                        </a:rPr>
                        <a:t>A.4: Instalación</a:t>
                      </a:r>
                      <a:endParaRPr lang="es-ES" sz="600">
                        <a:effectLst/>
                        <a:latin typeface="Arial" panose="020B0604020202020204" pitchFamily="34" charset="0"/>
                        <a:ea typeface="Calibri" panose="020F0502020204030204" pitchFamily="34" charset="0"/>
                        <a:cs typeface="Times New Roman" panose="02020603050405020304" pitchFamily="18" charset="0"/>
                      </a:endParaRPr>
                    </a:p>
                  </a:txBody>
                  <a:tcPr marL="38088" marR="38088" marT="0" marB="0" anchor="ctr"/>
                </a:tc>
                <a:tc>
                  <a:txBody>
                    <a:bodyPr/>
                    <a:lstStyle/>
                    <a:p>
                      <a:pPr algn="ctr">
                        <a:lnSpc>
                          <a:spcPct val="107000"/>
                        </a:lnSpc>
                        <a:spcAft>
                          <a:spcPts val="0"/>
                        </a:spcAft>
                      </a:pPr>
                      <a:r>
                        <a:rPr lang="es-ES" sz="600">
                          <a:effectLst/>
                        </a:rPr>
                        <a:t>Sencillo</a:t>
                      </a:r>
                      <a:endParaRPr lang="es-ES" sz="600">
                        <a:effectLst/>
                        <a:latin typeface="Arial" panose="020B0604020202020204" pitchFamily="34" charset="0"/>
                        <a:ea typeface="Calibri" panose="020F0502020204030204" pitchFamily="34" charset="0"/>
                        <a:cs typeface="Times New Roman" panose="02020603050405020304" pitchFamily="18" charset="0"/>
                      </a:endParaRPr>
                    </a:p>
                  </a:txBody>
                  <a:tcPr marL="38088" marR="38088" marT="0" marB="0" anchor="ctr"/>
                </a:tc>
                <a:tc>
                  <a:txBody>
                    <a:bodyPr/>
                    <a:lstStyle/>
                    <a:p>
                      <a:pPr algn="ctr">
                        <a:lnSpc>
                          <a:spcPct val="107000"/>
                        </a:lnSpc>
                        <a:spcAft>
                          <a:spcPts val="0"/>
                        </a:spcAft>
                      </a:pPr>
                      <a:r>
                        <a:rPr lang="es-ES" sz="600">
                          <a:effectLst/>
                        </a:rPr>
                        <a:t>Sencillo</a:t>
                      </a:r>
                      <a:endParaRPr lang="es-ES" sz="600">
                        <a:effectLst/>
                        <a:latin typeface="Arial" panose="020B0604020202020204" pitchFamily="34" charset="0"/>
                        <a:ea typeface="Calibri" panose="020F0502020204030204" pitchFamily="34" charset="0"/>
                        <a:cs typeface="Times New Roman" panose="02020603050405020304" pitchFamily="18" charset="0"/>
                      </a:endParaRPr>
                    </a:p>
                  </a:txBody>
                  <a:tcPr marL="38088" marR="38088" marT="0" marB="0" anchor="ctr"/>
                </a:tc>
                <a:tc>
                  <a:txBody>
                    <a:bodyPr/>
                    <a:lstStyle/>
                    <a:p>
                      <a:pPr algn="ctr">
                        <a:lnSpc>
                          <a:spcPct val="107000"/>
                        </a:lnSpc>
                        <a:spcAft>
                          <a:spcPts val="0"/>
                        </a:spcAft>
                      </a:pPr>
                      <a:r>
                        <a:rPr lang="es-ES" sz="600">
                          <a:effectLst/>
                        </a:rPr>
                        <a:t>Fácil instalación en cualquiera de los dos casos</a:t>
                      </a:r>
                      <a:endParaRPr lang="es-ES" sz="600">
                        <a:effectLst/>
                        <a:latin typeface="Arial" panose="020B0604020202020204" pitchFamily="34" charset="0"/>
                        <a:ea typeface="Calibri" panose="020F0502020204030204" pitchFamily="34" charset="0"/>
                        <a:cs typeface="Times New Roman" panose="02020603050405020304" pitchFamily="18" charset="0"/>
                      </a:endParaRPr>
                    </a:p>
                  </a:txBody>
                  <a:tcPr marL="38088" marR="38088" marT="0" marB="0" anchor="ctr"/>
                </a:tc>
                <a:extLst>
                  <a:ext uri="{0D108BD9-81ED-4DB2-BD59-A6C34878D82A}">
                    <a16:rowId xmlns:a16="http://schemas.microsoft.com/office/drawing/2014/main" val="2370566005"/>
                  </a:ext>
                </a:extLst>
              </a:tr>
              <a:tr h="425010">
                <a:tc>
                  <a:txBody>
                    <a:bodyPr/>
                    <a:lstStyle/>
                    <a:p>
                      <a:pPr algn="ctr">
                        <a:lnSpc>
                          <a:spcPct val="107000"/>
                        </a:lnSpc>
                        <a:spcAft>
                          <a:spcPts val="0"/>
                        </a:spcAft>
                      </a:pPr>
                      <a:r>
                        <a:rPr lang="es-ES" sz="600">
                          <a:effectLst/>
                        </a:rPr>
                        <a:t>A.5: Popularidad</a:t>
                      </a:r>
                      <a:endParaRPr lang="es-ES" sz="600">
                        <a:effectLst/>
                        <a:latin typeface="Arial" panose="020B0604020202020204" pitchFamily="34" charset="0"/>
                        <a:ea typeface="Calibri" panose="020F0502020204030204" pitchFamily="34" charset="0"/>
                        <a:cs typeface="Times New Roman" panose="02020603050405020304" pitchFamily="18" charset="0"/>
                      </a:endParaRPr>
                    </a:p>
                  </a:txBody>
                  <a:tcPr marL="38088" marR="38088" marT="0" marB="0" anchor="ctr"/>
                </a:tc>
                <a:tc>
                  <a:txBody>
                    <a:bodyPr/>
                    <a:lstStyle/>
                    <a:p>
                      <a:pPr algn="ctr">
                        <a:lnSpc>
                          <a:spcPct val="107000"/>
                        </a:lnSpc>
                        <a:spcAft>
                          <a:spcPts val="0"/>
                        </a:spcAft>
                      </a:pPr>
                      <a:r>
                        <a:rPr lang="es-ES" sz="600">
                          <a:effectLst/>
                        </a:rPr>
                        <a:t>Elevada</a:t>
                      </a:r>
                      <a:endParaRPr lang="es-ES" sz="600">
                        <a:effectLst/>
                        <a:latin typeface="Arial" panose="020B0604020202020204" pitchFamily="34" charset="0"/>
                        <a:ea typeface="Calibri" panose="020F0502020204030204" pitchFamily="34" charset="0"/>
                        <a:cs typeface="Times New Roman" panose="02020603050405020304" pitchFamily="18" charset="0"/>
                      </a:endParaRPr>
                    </a:p>
                  </a:txBody>
                  <a:tcPr marL="38088" marR="38088" marT="0" marB="0" anchor="ctr"/>
                </a:tc>
                <a:tc>
                  <a:txBody>
                    <a:bodyPr/>
                    <a:lstStyle/>
                    <a:p>
                      <a:pPr algn="ctr">
                        <a:lnSpc>
                          <a:spcPct val="107000"/>
                        </a:lnSpc>
                        <a:spcAft>
                          <a:spcPts val="0"/>
                        </a:spcAft>
                      </a:pPr>
                      <a:r>
                        <a:rPr lang="es-ES" sz="600">
                          <a:effectLst/>
                        </a:rPr>
                        <a:t>Muy elevada</a:t>
                      </a:r>
                      <a:endParaRPr lang="es-ES" sz="600">
                        <a:effectLst/>
                        <a:latin typeface="Arial" panose="020B0604020202020204" pitchFamily="34" charset="0"/>
                        <a:ea typeface="Calibri" panose="020F0502020204030204" pitchFamily="34" charset="0"/>
                        <a:cs typeface="Times New Roman" panose="02020603050405020304" pitchFamily="18" charset="0"/>
                      </a:endParaRPr>
                    </a:p>
                  </a:txBody>
                  <a:tcPr marL="38088" marR="38088" marT="0" marB="0" anchor="ctr"/>
                </a:tc>
                <a:tc>
                  <a:txBody>
                    <a:bodyPr/>
                    <a:lstStyle/>
                    <a:p>
                      <a:pPr algn="ctr">
                        <a:lnSpc>
                          <a:spcPct val="107000"/>
                        </a:lnSpc>
                        <a:spcAft>
                          <a:spcPts val="0"/>
                        </a:spcAft>
                      </a:pPr>
                      <a:r>
                        <a:rPr lang="es-ES" sz="600">
                          <a:effectLst/>
                        </a:rPr>
                        <a:t>Los dos son programas con mucho uso.</a:t>
                      </a:r>
                      <a:endParaRPr lang="es-ES" sz="600">
                        <a:effectLst/>
                        <a:latin typeface="Arial" panose="020B0604020202020204" pitchFamily="34" charset="0"/>
                        <a:ea typeface="Calibri" panose="020F0502020204030204" pitchFamily="34" charset="0"/>
                        <a:cs typeface="Times New Roman" panose="02020603050405020304" pitchFamily="18" charset="0"/>
                      </a:endParaRPr>
                    </a:p>
                  </a:txBody>
                  <a:tcPr marL="38088" marR="38088" marT="0" marB="0" anchor="ctr"/>
                </a:tc>
                <a:extLst>
                  <a:ext uri="{0D108BD9-81ED-4DB2-BD59-A6C34878D82A}">
                    <a16:rowId xmlns:a16="http://schemas.microsoft.com/office/drawing/2014/main" val="2824149388"/>
                  </a:ext>
                </a:extLst>
              </a:tr>
              <a:tr h="425010">
                <a:tc>
                  <a:txBody>
                    <a:bodyPr/>
                    <a:lstStyle/>
                    <a:p>
                      <a:pPr algn="ctr">
                        <a:lnSpc>
                          <a:spcPct val="107000"/>
                        </a:lnSpc>
                        <a:spcAft>
                          <a:spcPts val="0"/>
                        </a:spcAft>
                      </a:pPr>
                      <a:r>
                        <a:rPr lang="es-ES" sz="600">
                          <a:effectLst/>
                        </a:rPr>
                        <a:t>B.1: Garantía</a:t>
                      </a:r>
                      <a:endParaRPr lang="es-ES" sz="600">
                        <a:effectLst/>
                        <a:latin typeface="Arial" panose="020B0604020202020204" pitchFamily="34" charset="0"/>
                        <a:ea typeface="Calibri" panose="020F0502020204030204" pitchFamily="34" charset="0"/>
                        <a:cs typeface="Times New Roman" panose="02020603050405020304" pitchFamily="18" charset="0"/>
                      </a:endParaRPr>
                    </a:p>
                  </a:txBody>
                  <a:tcPr marL="38088" marR="38088" marT="0" marB="0" anchor="ctr"/>
                </a:tc>
                <a:tc>
                  <a:txBody>
                    <a:bodyPr/>
                    <a:lstStyle/>
                    <a:p>
                      <a:pPr algn="ctr">
                        <a:lnSpc>
                          <a:spcPct val="107000"/>
                        </a:lnSpc>
                        <a:spcAft>
                          <a:spcPts val="0"/>
                        </a:spcAft>
                      </a:pPr>
                      <a:r>
                        <a:rPr lang="es-ES" sz="600" dirty="0">
                          <a:effectLst/>
                        </a:rPr>
                        <a:t>Alta</a:t>
                      </a:r>
                      <a:endParaRPr lang="es-ES" sz="600" dirty="0">
                        <a:effectLst/>
                        <a:latin typeface="Arial" panose="020B0604020202020204" pitchFamily="34" charset="0"/>
                        <a:ea typeface="Calibri" panose="020F0502020204030204" pitchFamily="34" charset="0"/>
                        <a:cs typeface="Times New Roman" panose="02020603050405020304" pitchFamily="18" charset="0"/>
                      </a:endParaRPr>
                    </a:p>
                  </a:txBody>
                  <a:tcPr marL="38088" marR="38088" marT="0" marB="0" anchor="ctr"/>
                </a:tc>
                <a:tc>
                  <a:txBody>
                    <a:bodyPr/>
                    <a:lstStyle/>
                    <a:p>
                      <a:pPr algn="ctr">
                        <a:lnSpc>
                          <a:spcPct val="107000"/>
                        </a:lnSpc>
                        <a:spcAft>
                          <a:spcPts val="0"/>
                        </a:spcAft>
                      </a:pPr>
                      <a:r>
                        <a:rPr lang="es-ES" sz="600">
                          <a:effectLst/>
                        </a:rPr>
                        <a:t>Alta</a:t>
                      </a:r>
                      <a:endParaRPr lang="es-ES" sz="600">
                        <a:effectLst/>
                        <a:latin typeface="Arial" panose="020B0604020202020204" pitchFamily="34" charset="0"/>
                        <a:ea typeface="Calibri" panose="020F0502020204030204" pitchFamily="34" charset="0"/>
                        <a:cs typeface="Times New Roman" panose="02020603050405020304" pitchFamily="18" charset="0"/>
                      </a:endParaRPr>
                    </a:p>
                  </a:txBody>
                  <a:tcPr marL="38088" marR="38088" marT="0" marB="0" anchor="ctr"/>
                </a:tc>
                <a:tc>
                  <a:txBody>
                    <a:bodyPr/>
                    <a:lstStyle/>
                    <a:p>
                      <a:pPr algn="ctr">
                        <a:lnSpc>
                          <a:spcPct val="107000"/>
                        </a:lnSpc>
                        <a:spcAft>
                          <a:spcPts val="0"/>
                        </a:spcAft>
                      </a:pPr>
                      <a:r>
                        <a:rPr lang="es-ES" sz="600">
                          <a:effectLst/>
                        </a:rPr>
                        <a:t>En este caso en las dos herramientas se preocupan de actualizar regularmente las versiones para garantizar el buen uso y funcionamiento de las mismas.</a:t>
                      </a:r>
                      <a:endParaRPr lang="es-ES" sz="600">
                        <a:effectLst/>
                        <a:latin typeface="Arial" panose="020B0604020202020204" pitchFamily="34" charset="0"/>
                        <a:ea typeface="Calibri" panose="020F0502020204030204" pitchFamily="34" charset="0"/>
                        <a:cs typeface="Times New Roman" panose="02020603050405020304" pitchFamily="18" charset="0"/>
                      </a:endParaRPr>
                    </a:p>
                  </a:txBody>
                  <a:tcPr marL="38088" marR="38088" marT="0" marB="0" anchor="ctr"/>
                </a:tc>
                <a:extLst>
                  <a:ext uri="{0D108BD9-81ED-4DB2-BD59-A6C34878D82A}">
                    <a16:rowId xmlns:a16="http://schemas.microsoft.com/office/drawing/2014/main" val="3225104209"/>
                  </a:ext>
                </a:extLst>
              </a:tr>
              <a:tr h="425010">
                <a:tc>
                  <a:txBody>
                    <a:bodyPr/>
                    <a:lstStyle/>
                    <a:p>
                      <a:pPr algn="ctr">
                        <a:lnSpc>
                          <a:spcPct val="107000"/>
                        </a:lnSpc>
                        <a:spcAft>
                          <a:spcPts val="0"/>
                        </a:spcAft>
                      </a:pPr>
                      <a:r>
                        <a:rPr lang="es-ES" sz="600">
                          <a:effectLst/>
                        </a:rPr>
                        <a:t>B.2: Soporte</a:t>
                      </a:r>
                      <a:endParaRPr lang="es-ES" sz="600">
                        <a:effectLst/>
                        <a:latin typeface="Arial" panose="020B0604020202020204" pitchFamily="34" charset="0"/>
                        <a:ea typeface="Calibri" panose="020F0502020204030204" pitchFamily="34" charset="0"/>
                        <a:cs typeface="Times New Roman" panose="02020603050405020304" pitchFamily="18" charset="0"/>
                      </a:endParaRPr>
                    </a:p>
                  </a:txBody>
                  <a:tcPr marL="38088" marR="38088" marT="0" marB="0" anchor="ctr"/>
                </a:tc>
                <a:tc>
                  <a:txBody>
                    <a:bodyPr/>
                    <a:lstStyle/>
                    <a:p>
                      <a:pPr algn="ctr">
                        <a:lnSpc>
                          <a:spcPct val="107000"/>
                        </a:lnSpc>
                        <a:spcAft>
                          <a:spcPts val="0"/>
                        </a:spcAft>
                      </a:pPr>
                      <a:r>
                        <a:rPr lang="es-ES" sz="600">
                          <a:effectLst/>
                        </a:rPr>
                        <a:t>Sí</a:t>
                      </a:r>
                      <a:endParaRPr lang="es-ES" sz="600">
                        <a:effectLst/>
                        <a:latin typeface="Arial" panose="020B0604020202020204" pitchFamily="34" charset="0"/>
                        <a:ea typeface="Calibri" panose="020F0502020204030204" pitchFamily="34" charset="0"/>
                        <a:cs typeface="Times New Roman" panose="02020603050405020304" pitchFamily="18" charset="0"/>
                      </a:endParaRPr>
                    </a:p>
                  </a:txBody>
                  <a:tcPr marL="38088" marR="38088" marT="0" marB="0" anchor="ctr"/>
                </a:tc>
                <a:tc>
                  <a:txBody>
                    <a:bodyPr/>
                    <a:lstStyle/>
                    <a:p>
                      <a:pPr algn="ctr">
                        <a:lnSpc>
                          <a:spcPct val="107000"/>
                        </a:lnSpc>
                        <a:spcAft>
                          <a:spcPts val="0"/>
                        </a:spcAft>
                      </a:pPr>
                      <a:r>
                        <a:rPr lang="es-ES" sz="600">
                          <a:effectLst/>
                        </a:rPr>
                        <a:t>Sí</a:t>
                      </a:r>
                      <a:endParaRPr lang="es-ES" sz="600">
                        <a:effectLst/>
                        <a:latin typeface="Arial" panose="020B0604020202020204" pitchFamily="34" charset="0"/>
                        <a:ea typeface="Calibri" panose="020F0502020204030204" pitchFamily="34" charset="0"/>
                        <a:cs typeface="Times New Roman" panose="02020603050405020304" pitchFamily="18" charset="0"/>
                      </a:endParaRPr>
                    </a:p>
                  </a:txBody>
                  <a:tcPr marL="38088" marR="38088" marT="0" marB="0" anchor="ctr"/>
                </a:tc>
                <a:tc>
                  <a:txBody>
                    <a:bodyPr/>
                    <a:lstStyle/>
                    <a:p>
                      <a:pPr algn="ctr">
                        <a:lnSpc>
                          <a:spcPct val="107000"/>
                        </a:lnSpc>
                        <a:spcAft>
                          <a:spcPts val="0"/>
                        </a:spcAft>
                      </a:pPr>
                      <a:r>
                        <a:rPr lang="es-ES" sz="600">
                          <a:effectLst/>
                        </a:rPr>
                        <a:t>Las dos herramientas disponen de soporte de incidencias.</a:t>
                      </a:r>
                      <a:endParaRPr lang="es-ES" sz="600">
                        <a:effectLst/>
                        <a:latin typeface="Arial" panose="020B0604020202020204" pitchFamily="34" charset="0"/>
                        <a:ea typeface="Calibri" panose="020F0502020204030204" pitchFamily="34" charset="0"/>
                        <a:cs typeface="Times New Roman" panose="02020603050405020304" pitchFamily="18" charset="0"/>
                      </a:endParaRPr>
                    </a:p>
                  </a:txBody>
                  <a:tcPr marL="38088" marR="38088" marT="0" marB="0" anchor="ctr"/>
                </a:tc>
                <a:extLst>
                  <a:ext uri="{0D108BD9-81ED-4DB2-BD59-A6C34878D82A}">
                    <a16:rowId xmlns:a16="http://schemas.microsoft.com/office/drawing/2014/main" val="3926215119"/>
                  </a:ext>
                </a:extLst>
              </a:tr>
              <a:tr h="425010">
                <a:tc>
                  <a:txBody>
                    <a:bodyPr/>
                    <a:lstStyle/>
                    <a:p>
                      <a:pPr algn="ctr">
                        <a:lnSpc>
                          <a:spcPct val="107000"/>
                        </a:lnSpc>
                        <a:spcAft>
                          <a:spcPts val="0"/>
                        </a:spcAft>
                      </a:pPr>
                      <a:r>
                        <a:rPr lang="es-ES" sz="600">
                          <a:effectLst/>
                        </a:rPr>
                        <a:t>C.1: Interfaz Intuitiva</a:t>
                      </a:r>
                      <a:endParaRPr lang="es-ES" sz="600">
                        <a:effectLst/>
                        <a:latin typeface="Arial" panose="020B0604020202020204" pitchFamily="34" charset="0"/>
                        <a:ea typeface="Calibri" panose="020F0502020204030204" pitchFamily="34" charset="0"/>
                        <a:cs typeface="Times New Roman" panose="02020603050405020304" pitchFamily="18" charset="0"/>
                      </a:endParaRPr>
                    </a:p>
                  </a:txBody>
                  <a:tcPr marL="38088" marR="38088" marT="0" marB="0" anchor="ctr"/>
                </a:tc>
                <a:tc>
                  <a:txBody>
                    <a:bodyPr/>
                    <a:lstStyle/>
                    <a:p>
                      <a:pPr algn="ctr">
                        <a:lnSpc>
                          <a:spcPct val="107000"/>
                        </a:lnSpc>
                        <a:spcAft>
                          <a:spcPts val="0"/>
                        </a:spcAft>
                      </a:pPr>
                      <a:r>
                        <a:rPr lang="es-ES" sz="600">
                          <a:effectLst/>
                        </a:rPr>
                        <a:t>Sí</a:t>
                      </a:r>
                      <a:endParaRPr lang="es-ES" sz="600">
                        <a:effectLst/>
                        <a:latin typeface="Arial" panose="020B0604020202020204" pitchFamily="34" charset="0"/>
                        <a:ea typeface="Calibri" panose="020F0502020204030204" pitchFamily="34" charset="0"/>
                        <a:cs typeface="Times New Roman" panose="02020603050405020304" pitchFamily="18" charset="0"/>
                      </a:endParaRPr>
                    </a:p>
                  </a:txBody>
                  <a:tcPr marL="38088" marR="38088" marT="0" marB="0" anchor="ctr"/>
                </a:tc>
                <a:tc>
                  <a:txBody>
                    <a:bodyPr/>
                    <a:lstStyle/>
                    <a:p>
                      <a:pPr algn="ctr">
                        <a:lnSpc>
                          <a:spcPct val="107000"/>
                        </a:lnSpc>
                        <a:spcAft>
                          <a:spcPts val="0"/>
                        </a:spcAft>
                      </a:pPr>
                      <a:r>
                        <a:rPr lang="es-ES" sz="600">
                          <a:effectLst/>
                        </a:rPr>
                        <a:t>Sí</a:t>
                      </a:r>
                      <a:endParaRPr lang="es-ES" sz="600">
                        <a:effectLst/>
                        <a:latin typeface="Arial" panose="020B0604020202020204" pitchFamily="34" charset="0"/>
                        <a:ea typeface="Calibri" panose="020F0502020204030204" pitchFamily="34" charset="0"/>
                        <a:cs typeface="Times New Roman" panose="02020603050405020304" pitchFamily="18" charset="0"/>
                      </a:endParaRPr>
                    </a:p>
                  </a:txBody>
                  <a:tcPr marL="38088" marR="38088" marT="0" marB="0" anchor="ctr"/>
                </a:tc>
                <a:tc>
                  <a:txBody>
                    <a:bodyPr/>
                    <a:lstStyle/>
                    <a:p>
                      <a:pPr algn="ctr">
                        <a:lnSpc>
                          <a:spcPct val="107000"/>
                        </a:lnSpc>
                        <a:spcAft>
                          <a:spcPts val="0"/>
                        </a:spcAft>
                      </a:pPr>
                      <a:r>
                        <a:rPr lang="es-ES" sz="600">
                          <a:effectLst/>
                        </a:rPr>
                        <a:t>Las dos herramientas tienen un diseño de la interfaz bastante intuitiva.</a:t>
                      </a:r>
                      <a:endParaRPr lang="es-ES" sz="600">
                        <a:effectLst/>
                        <a:latin typeface="Arial" panose="020B0604020202020204" pitchFamily="34" charset="0"/>
                        <a:ea typeface="Calibri" panose="020F0502020204030204" pitchFamily="34" charset="0"/>
                        <a:cs typeface="Times New Roman" panose="02020603050405020304" pitchFamily="18" charset="0"/>
                      </a:endParaRPr>
                    </a:p>
                  </a:txBody>
                  <a:tcPr marL="38088" marR="38088" marT="0" marB="0" anchor="ctr"/>
                </a:tc>
                <a:extLst>
                  <a:ext uri="{0D108BD9-81ED-4DB2-BD59-A6C34878D82A}">
                    <a16:rowId xmlns:a16="http://schemas.microsoft.com/office/drawing/2014/main" val="170832975"/>
                  </a:ext>
                </a:extLst>
              </a:tr>
              <a:tr h="468393">
                <a:tc>
                  <a:txBody>
                    <a:bodyPr/>
                    <a:lstStyle/>
                    <a:p>
                      <a:pPr algn="ctr">
                        <a:lnSpc>
                          <a:spcPct val="107000"/>
                        </a:lnSpc>
                        <a:spcAft>
                          <a:spcPts val="0"/>
                        </a:spcAft>
                      </a:pPr>
                      <a:r>
                        <a:rPr lang="es-ES" sz="600">
                          <a:effectLst/>
                        </a:rPr>
                        <a:t>C.2: Dificultad de uso</a:t>
                      </a:r>
                      <a:endParaRPr lang="es-ES" sz="600">
                        <a:effectLst/>
                        <a:latin typeface="Arial" panose="020B0604020202020204" pitchFamily="34" charset="0"/>
                        <a:ea typeface="Calibri" panose="020F0502020204030204" pitchFamily="34" charset="0"/>
                        <a:cs typeface="Times New Roman" panose="02020603050405020304" pitchFamily="18" charset="0"/>
                      </a:endParaRPr>
                    </a:p>
                  </a:txBody>
                  <a:tcPr marL="38088" marR="38088" marT="0" marB="0" anchor="ctr"/>
                </a:tc>
                <a:tc>
                  <a:txBody>
                    <a:bodyPr/>
                    <a:lstStyle/>
                    <a:p>
                      <a:pPr algn="ctr">
                        <a:lnSpc>
                          <a:spcPct val="107000"/>
                        </a:lnSpc>
                        <a:spcAft>
                          <a:spcPts val="0"/>
                        </a:spcAft>
                      </a:pPr>
                      <a:r>
                        <a:rPr lang="es-ES" sz="600">
                          <a:effectLst/>
                        </a:rPr>
                        <a:t>Media</a:t>
                      </a:r>
                      <a:endParaRPr lang="es-ES" sz="600">
                        <a:effectLst/>
                        <a:latin typeface="Arial" panose="020B0604020202020204" pitchFamily="34" charset="0"/>
                        <a:ea typeface="Calibri" panose="020F0502020204030204" pitchFamily="34" charset="0"/>
                        <a:cs typeface="Times New Roman" panose="02020603050405020304" pitchFamily="18" charset="0"/>
                      </a:endParaRPr>
                    </a:p>
                  </a:txBody>
                  <a:tcPr marL="38088" marR="38088" marT="0" marB="0" anchor="ctr"/>
                </a:tc>
                <a:tc>
                  <a:txBody>
                    <a:bodyPr/>
                    <a:lstStyle/>
                    <a:p>
                      <a:pPr algn="ctr">
                        <a:lnSpc>
                          <a:spcPct val="107000"/>
                        </a:lnSpc>
                        <a:spcAft>
                          <a:spcPts val="0"/>
                        </a:spcAft>
                      </a:pPr>
                      <a:r>
                        <a:rPr lang="es-ES" sz="600">
                          <a:effectLst/>
                        </a:rPr>
                        <a:t>Baja</a:t>
                      </a:r>
                      <a:endParaRPr lang="es-ES" sz="600">
                        <a:effectLst/>
                        <a:latin typeface="Arial" panose="020B0604020202020204" pitchFamily="34" charset="0"/>
                        <a:ea typeface="Calibri" panose="020F0502020204030204" pitchFamily="34" charset="0"/>
                        <a:cs typeface="Times New Roman" panose="02020603050405020304" pitchFamily="18" charset="0"/>
                      </a:endParaRPr>
                    </a:p>
                  </a:txBody>
                  <a:tcPr marL="38088" marR="38088" marT="0" marB="0" anchor="ctr"/>
                </a:tc>
                <a:tc>
                  <a:txBody>
                    <a:bodyPr/>
                    <a:lstStyle/>
                    <a:p>
                      <a:pPr algn="ctr">
                        <a:lnSpc>
                          <a:spcPct val="107000"/>
                        </a:lnSpc>
                        <a:spcAft>
                          <a:spcPts val="0"/>
                        </a:spcAft>
                      </a:pPr>
                      <a:r>
                        <a:rPr lang="es-ES" sz="600">
                          <a:effectLst/>
                        </a:rPr>
                        <a:t>En el caso de Zephyr encontramos algo de dificultad al usarla pero en el caso de Ranorex encontramos un software intuitivo con una guía de usuario para aquellas personas que se inicien en ese software. </a:t>
                      </a:r>
                      <a:endParaRPr lang="es-ES" sz="600">
                        <a:effectLst/>
                        <a:latin typeface="Arial" panose="020B0604020202020204" pitchFamily="34" charset="0"/>
                        <a:ea typeface="Calibri" panose="020F0502020204030204" pitchFamily="34" charset="0"/>
                        <a:cs typeface="Times New Roman" panose="02020603050405020304" pitchFamily="18" charset="0"/>
                      </a:endParaRPr>
                    </a:p>
                  </a:txBody>
                  <a:tcPr marL="38088" marR="38088" marT="0" marB="0" anchor="ctr"/>
                </a:tc>
                <a:extLst>
                  <a:ext uri="{0D108BD9-81ED-4DB2-BD59-A6C34878D82A}">
                    <a16:rowId xmlns:a16="http://schemas.microsoft.com/office/drawing/2014/main" val="1228600184"/>
                  </a:ext>
                </a:extLst>
              </a:tr>
              <a:tr h="425010">
                <a:tc>
                  <a:txBody>
                    <a:bodyPr/>
                    <a:lstStyle/>
                    <a:p>
                      <a:pPr algn="ctr">
                        <a:lnSpc>
                          <a:spcPct val="107000"/>
                        </a:lnSpc>
                        <a:spcAft>
                          <a:spcPts val="0"/>
                        </a:spcAft>
                      </a:pPr>
                      <a:r>
                        <a:rPr lang="es-ES" sz="600">
                          <a:effectLst/>
                        </a:rPr>
                        <a:t>C.3: Integración</a:t>
                      </a:r>
                      <a:endParaRPr lang="es-ES" sz="600">
                        <a:effectLst/>
                        <a:latin typeface="Arial" panose="020B0604020202020204" pitchFamily="34" charset="0"/>
                        <a:ea typeface="Calibri" panose="020F0502020204030204" pitchFamily="34" charset="0"/>
                        <a:cs typeface="Times New Roman" panose="02020603050405020304" pitchFamily="18" charset="0"/>
                      </a:endParaRPr>
                    </a:p>
                  </a:txBody>
                  <a:tcPr marL="38088" marR="38088" marT="0" marB="0" anchor="ctr"/>
                </a:tc>
                <a:tc>
                  <a:txBody>
                    <a:bodyPr/>
                    <a:lstStyle/>
                    <a:p>
                      <a:pPr algn="ctr">
                        <a:lnSpc>
                          <a:spcPct val="107000"/>
                        </a:lnSpc>
                        <a:spcAft>
                          <a:spcPts val="0"/>
                        </a:spcAft>
                      </a:pPr>
                      <a:r>
                        <a:rPr lang="es-ES" sz="600">
                          <a:effectLst/>
                        </a:rPr>
                        <a:t>Alta</a:t>
                      </a:r>
                      <a:endParaRPr lang="es-ES" sz="600">
                        <a:effectLst/>
                        <a:latin typeface="Arial" panose="020B0604020202020204" pitchFamily="34" charset="0"/>
                        <a:ea typeface="Calibri" panose="020F0502020204030204" pitchFamily="34" charset="0"/>
                        <a:cs typeface="Times New Roman" panose="02020603050405020304" pitchFamily="18" charset="0"/>
                      </a:endParaRPr>
                    </a:p>
                  </a:txBody>
                  <a:tcPr marL="38088" marR="38088" marT="0" marB="0" anchor="ctr"/>
                </a:tc>
                <a:tc>
                  <a:txBody>
                    <a:bodyPr/>
                    <a:lstStyle/>
                    <a:p>
                      <a:pPr algn="ctr">
                        <a:lnSpc>
                          <a:spcPct val="107000"/>
                        </a:lnSpc>
                        <a:spcAft>
                          <a:spcPts val="0"/>
                        </a:spcAft>
                      </a:pPr>
                      <a:r>
                        <a:rPr lang="es-ES" sz="600">
                          <a:effectLst/>
                        </a:rPr>
                        <a:t>Alta</a:t>
                      </a:r>
                      <a:endParaRPr lang="es-ES" sz="600">
                        <a:effectLst/>
                        <a:latin typeface="Arial" panose="020B0604020202020204" pitchFamily="34" charset="0"/>
                        <a:ea typeface="Calibri" panose="020F0502020204030204" pitchFamily="34" charset="0"/>
                        <a:cs typeface="Times New Roman" panose="02020603050405020304" pitchFamily="18" charset="0"/>
                      </a:endParaRPr>
                    </a:p>
                  </a:txBody>
                  <a:tcPr marL="38088" marR="38088" marT="0" marB="0" anchor="ctr"/>
                </a:tc>
                <a:tc>
                  <a:txBody>
                    <a:bodyPr/>
                    <a:lstStyle/>
                    <a:p>
                      <a:pPr algn="ctr">
                        <a:lnSpc>
                          <a:spcPct val="107000"/>
                        </a:lnSpc>
                        <a:spcAft>
                          <a:spcPts val="0"/>
                        </a:spcAft>
                      </a:pPr>
                      <a:r>
                        <a:rPr lang="es-ES" sz="600">
                          <a:effectLst/>
                        </a:rPr>
                        <a:t>Las dos herramientas disponen de una gran capacidad de integración con otras herramienta.</a:t>
                      </a:r>
                      <a:endParaRPr lang="es-ES" sz="600">
                        <a:effectLst/>
                        <a:latin typeface="Arial" panose="020B0604020202020204" pitchFamily="34" charset="0"/>
                        <a:ea typeface="Calibri" panose="020F0502020204030204" pitchFamily="34" charset="0"/>
                        <a:cs typeface="Times New Roman" panose="02020603050405020304" pitchFamily="18" charset="0"/>
                      </a:endParaRPr>
                    </a:p>
                  </a:txBody>
                  <a:tcPr marL="38088" marR="38088" marT="0" marB="0" anchor="ctr"/>
                </a:tc>
                <a:extLst>
                  <a:ext uri="{0D108BD9-81ED-4DB2-BD59-A6C34878D82A}">
                    <a16:rowId xmlns:a16="http://schemas.microsoft.com/office/drawing/2014/main" val="208854337"/>
                  </a:ext>
                </a:extLst>
              </a:tr>
              <a:tr h="425010">
                <a:tc>
                  <a:txBody>
                    <a:bodyPr/>
                    <a:lstStyle/>
                    <a:p>
                      <a:pPr algn="ctr">
                        <a:lnSpc>
                          <a:spcPct val="107000"/>
                        </a:lnSpc>
                        <a:spcAft>
                          <a:spcPts val="0"/>
                        </a:spcAft>
                      </a:pPr>
                      <a:r>
                        <a:rPr lang="es-ES" sz="600">
                          <a:effectLst/>
                        </a:rPr>
                        <a:t>C.4: Calidad del informe</a:t>
                      </a:r>
                      <a:endParaRPr lang="es-ES" sz="600">
                        <a:effectLst/>
                        <a:latin typeface="Arial" panose="020B0604020202020204" pitchFamily="34" charset="0"/>
                        <a:ea typeface="Calibri" panose="020F0502020204030204" pitchFamily="34" charset="0"/>
                        <a:cs typeface="Times New Roman" panose="02020603050405020304" pitchFamily="18" charset="0"/>
                      </a:endParaRPr>
                    </a:p>
                  </a:txBody>
                  <a:tcPr marL="38088" marR="38088" marT="0" marB="0" anchor="ctr"/>
                </a:tc>
                <a:tc>
                  <a:txBody>
                    <a:bodyPr/>
                    <a:lstStyle/>
                    <a:p>
                      <a:pPr algn="ctr">
                        <a:lnSpc>
                          <a:spcPct val="107000"/>
                        </a:lnSpc>
                        <a:spcAft>
                          <a:spcPts val="0"/>
                        </a:spcAft>
                      </a:pPr>
                      <a:r>
                        <a:rPr lang="es-ES" sz="600">
                          <a:effectLst/>
                        </a:rPr>
                        <a:t>Alta</a:t>
                      </a:r>
                      <a:endParaRPr lang="es-ES" sz="600">
                        <a:effectLst/>
                        <a:latin typeface="Arial" panose="020B0604020202020204" pitchFamily="34" charset="0"/>
                        <a:ea typeface="Calibri" panose="020F0502020204030204" pitchFamily="34" charset="0"/>
                        <a:cs typeface="Times New Roman" panose="02020603050405020304" pitchFamily="18" charset="0"/>
                      </a:endParaRPr>
                    </a:p>
                  </a:txBody>
                  <a:tcPr marL="38088" marR="38088" marT="0" marB="0" anchor="ctr"/>
                </a:tc>
                <a:tc>
                  <a:txBody>
                    <a:bodyPr/>
                    <a:lstStyle/>
                    <a:p>
                      <a:pPr algn="ctr">
                        <a:lnSpc>
                          <a:spcPct val="107000"/>
                        </a:lnSpc>
                        <a:spcAft>
                          <a:spcPts val="0"/>
                        </a:spcAft>
                      </a:pPr>
                      <a:r>
                        <a:rPr lang="es-ES" sz="600">
                          <a:effectLst/>
                        </a:rPr>
                        <a:t>Alta</a:t>
                      </a:r>
                      <a:endParaRPr lang="es-ES" sz="600">
                        <a:effectLst/>
                        <a:latin typeface="Arial" panose="020B0604020202020204" pitchFamily="34" charset="0"/>
                        <a:ea typeface="Calibri" panose="020F0502020204030204" pitchFamily="34" charset="0"/>
                        <a:cs typeface="Times New Roman" panose="02020603050405020304" pitchFamily="18" charset="0"/>
                      </a:endParaRPr>
                    </a:p>
                  </a:txBody>
                  <a:tcPr marL="38088" marR="38088" marT="0" marB="0" anchor="ctr"/>
                </a:tc>
                <a:tc>
                  <a:txBody>
                    <a:bodyPr/>
                    <a:lstStyle/>
                    <a:p>
                      <a:pPr algn="ctr">
                        <a:lnSpc>
                          <a:spcPct val="107000"/>
                        </a:lnSpc>
                        <a:spcAft>
                          <a:spcPts val="0"/>
                        </a:spcAft>
                      </a:pPr>
                      <a:r>
                        <a:rPr lang="es-ES" sz="600" dirty="0">
                          <a:effectLst/>
                        </a:rPr>
                        <a:t>Las dos calidades del informe son destacadas en el mercado.</a:t>
                      </a:r>
                      <a:endParaRPr lang="es-ES" sz="600" dirty="0">
                        <a:effectLst/>
                        <a:latin typeface="Arial" panose="020B0604020202020204" pitchFamily="34" charset="0"/>
                        <a:ea typeface="Calibri" panose="020F0502020204030204" pitchFamily="34" charset="0"/>
                        <a:cs typeface="Times New Roman" panose="02020603050405020304" pitchFamily="18" charset="0"/>
                      </a:endParaRPr>
                    </a:p>
                  </a:txBody>
                  <a:tcPr marL="38088" marR="38088" marT="0" marB="0" anchor="ctr"/>
                </a:tc>
                <a:extLst>
                  <a:ext uri="{0D108BD9-81ED-4DB2-BD59-A6C34878D82A}">
                    <a16:rowId xmlns:a16="http://schemas.microsoft.com/office/drawing/2014/main" val="1763608544"/>
                  </a:ext>
                </a:extLst>
              </a:tr>
            </a:tbl>
          </a:graphicData>
        </a:graphic>
      </p:graphicFrame>
    </p:spTree>
    <p:extLst>
      <p:ext uri="{BB962C8B-B14F-4D97-AF65-F5344CB8AC3E}">
        <p14:creationId xmlns:p14="http://schemas.microsoft.com/office/powerpoint/2010/main" val="2115275520"/>
      </p:ext>
    </p:extLst>
  </p:cSld>
  <p:clrMapOvr>
    <a:masterClrMapping/>
  </p:clrMapOvr>
  <p:transition spd="slow">
    <p:cut/>
  </p:transition>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919"/>
        <p:cNvGrpSpPr/>
        <p:nvPr/>
      </p:nvGrpSpPr>
      <p:grpSpPr>
        <a:xfrm>
          <a:off x="0" y="0"/>
          <a:ext cx="0" cy="0"/>
          <a:chOff x="0" y="0"/>
          <a:chExt cx="0" cy="0"/>
        </a:xfrm>
      </p:grpSpPr>
      <p:sp>
        <p:nvSpPr>
          <p:cNvPr id="920" name="Shape 920"/>
          <p:cNvSpPr txBox="1">
            <a:spLocks noGrp="1"/>
          </p:cNvSpPr>
          <p:nvPr>
            <p:ph type="ctrTitle" idx="4294967295"/>
          </p:nvPr>
        </p:nvSpPr>
        <p:spPr>
          <a:xfrm>
            <a:off x="-671590" y="589593"/>
            <a:ext cx="6392387" cy="2208300"/>
          </a:xfrm>
          <a:prstGeom prst="rect">
            <a:avLst/>
          </a:prstGeom>
          <a:noFill/>
          <a:ln>
            <a:noFill/>
          </a:ln>
        </p:spPr>
        <p:txBody>
          <a:bodyPr lIns="91425" tIns="91425" rIns="91425" bIns="91425" anchor="b" anchorCtr="0">
            <a:noAutofit/>
          </a:bodyPr>
          <a:lstStyle/>
          <a:p>
            <a:pPr lvl="0" algn="ctr">
              <a:buSzPct val="25000"/>
            </a:pPr>
            <a:r>
              <a:rPr lang="en" sz="3600" dirty="0"/>
              <a:t>6. </a:t>
            </a:r>
            <a:r>
              <a:rPr lang="es-ES" sz="3600" dirty="0"/>
              <a:t>Recomendaciones</a:t>
            </a:r>
            <a:br>
              <a:rPr lang="es-ES" sz="3600" dirty="0"/>
            </a:br>
            <a:endParaRPr dirty="0"/>
          </a:p>
          <a:p>
            <a:pPr marL="0" marR="0" lvl="0" indent="0" algn="ctr" rtl="0">
              <a:lnSpc>
                <a:spcPct val="100000"/>
              </a:lnSpc>
              <a:spcBef>
                <a:spcPts val="0"/>
              </a:spcBef>
              <a:spcAft>
                <a:spcPts val="0"/>
              </a:spcAft>
              <a:buClr>
                <a:srgbClr val="FFFFFF"/>
              </a:buClr>
              <a:buSzPct val="25000"/>
              <a:buFont typeface="Muli"/>
              <a:buNone/>
            </a:pPr>
            <a:endParaRPr sz="3000" dirty="0"/>
          </a:p>
        </p:txBody>
      </p:sp>
      <p:grpSp>
        <p:nvGrpSpPr>
          <p:cNvPr id="2" name="Shape 921"/>
          <p:cNvGrpSpPr/>
          <p:nvPr/>
        </p:nvGrpSpPr>
        <p:grpSpPr>
          <a:xfrm>
            <a:off x="1576734" y="3190213"/>
            <a:ext cx="1695188" cy="1364480"/>
            <a:chOff x="568950" y="3686775"/>
            <a:chExt cx="472500" cy="363000"/>
          </a:xfrm>
        </p:grpSpPr>
        <p:sp>
          <p:nvSpPr>
            <p:cNvPr id="922" name="Shape 922"/>
            <p:cNvSpPr/>
            <p:nvPr/>
          </p:nvSpPr>
          <p:spPr>
            <a:xfrm>
              <a:off x="568950" y="3686775"/>
              <a:ext cx="472500" cy="363000"/>
            </a:xfrm>
            <a:custGeom>
              <a:avLst/>
              <a:gdLst/>
              <a:ahLst/>
              <a:cxnLst/>
              <a:rect l="0" t="0" r="0" b="0"/>
              <a:pathLst>
                <a:path w="120000" h="120000" fill="none" extrusionOk="0">
                  <a:moveTo>
                    <a:pt x="120000" y="66042"/>
                  </a:moveTo>
                  <a:lnTo>
                    <a:pt x="120000" y="66042"/>
                  </a:lnTo>
                  <a:lnTo>
                    <a:pt x="118761" y="67051"/>
                  </a:lnTo>
                  <a:lnTo>
                    <a:pt x="117523" y="67655"/>
                  </a:lnTo>
                  <a:lnTo>
                    <a:pt x="116133" y="68051"/>
                  </a:lnTo>
                  <a:lnTo>
                    <a:pt x="114742" y="68051"/>
                  </a:lnTo>
                  <a:lnTo>
                    <a:pt x="113346" y="67655"/>
                  </a:lnTo>
                  <a:lnTo>
                    <a:pt x="112114" y="67051"/>
                  </a:lnTo>
                  <a:lnTo>
                    <a:pt x="111028" y="66241"/>
                  </a:lnTo>
                  <a:lnTo>
                    <a:pt x="110101" y="65232"/>
                  </a:lnTo>
                  <a:lnTo>
                    <a:pt x="110101" y="65232"/>
                  </a:lnTo>
                  <a:lnTo>
                    <a:pt x="109479" y="64025"/>
                  </a:lnTo>
                  <a:lnTo>
                    <a:pt x="109015" y="62620"/>
                  </a:lnTo>
                  <a:lnTo>
                    <a:pt x="109015" y="61206"/>
                  </a:lnTo>
                  <a:lnTo>
                    <a:pt x="109174" y="59801"/>
                  </a:lnTo>
                  <a:lnTo>
                    <a:pt x="109479" y="58594"/>
                  </a:lnTo>
                  <a:lnTo>
                    <a:pt x="110101" y="57387"/>
                  </a:lnTo>
                  <a:lnTo>
                    <a:pt x="111028" y="56577"/>
                  </a:lnTo>
                  <a:lnTo>
                    <a:pt x="112114" y="56172"/>
                  </a:lnTo>
                  <a:lnTo>
                    <a:pt x="112114" y="56172"/>
                  </a:lnTo>
                  <a:lnTo>
                    <a:pt x="112730" y="55974"/>
                  </a:lnTo>
                  <a:lnTo>
                    <a:pt x="113193" y="55974"/>
                  </a:lnTo>
                  <a:lnTo>
                    <a:pt x="113657" y="56172"/>
                  </a:lnTo>
                  <a:lnTo>
                    <a:pt x="114120" y="56379"/>
                  </a:lnTo>
                  <a:lnTo>
                    <a:pt x="114431" y="56784"/>
                  </a:lnTo>
                  <a:lnTo>
                    <a:pt x="114584" y="57181"/>
                  </a:lnTo>
                  <a:lnTo>
                    <a:pt x="114895" y="58387"/>
                  </a:lnTo>
                  <a:lnTo>
                    <a:pt x="114742" y="59603"/>
                  </a:lnTo>
                  <a:lnTo>
                    <a:pt x="114431" y="60810"/>
                  </a:lnTo>
                  <a:lnTo>
                    <a:pt x="113968" y="61810"/>
                  </a:lnTo>
                  <a:lnTo>
                    <a:pt x="113193" y="62818"/>
                  </a:lnTo>
                  <a:lnTo>
                    <a:pt x="113193" y="62818"/>
                  </a:lnTo>
                  <a:lnTo>
                    <a:pt x="111955" y="63629"/>
                  </a:lnTo>
                  <a:lnTo>
                    <a:pt x="110717" y="64232"/>
                  </a:lnTo>
                  <a:lnTo>
                    <a:pt x="109326" y="64430"/>
                  </a:lnTo>
                  <a:lnTo>
                    <a:pt x="107936" y="64430"/>
                  </a:lnTo>
                  <a:lnTo>
                    <a:pt x="107936" y="64430"/>
                  </a:lnTo>
                  <a:lnTo>
                    <a:pt x="107161" y="64430"/>
                  </a:lnTo>
                  <a:lnTo>
                    <a:pt x="106546" y="64232"/>
                  </a:lnTo>
                  <a:lnTo>
                    <a:pt x="106082" y="64025"/>
                  </a:lnTo>
                  <a:lnTo>
                    <a:pt x="105619" y="63629"/>
                  </a:lnTo>
                  <a:lnTo>
                    <a:pt x="105307" y="63224"/>
                  </a:lnTo>
                  <a:lnTo>
                    <a:pt x="105155" y="62413"/>
                  </a:lnTo>
                  <a:lnTo>
                    <a:pt x="104996" y="60603"/>
                  </a:lnTo>
                  <a:lnTo>
                    <a:pt x="104996" y="60603"/>
                  </a:lnTo>
                  <a:lnTo>
                    <a:pt x="104844" y="57991"/>
                  </a:lnTo>
                  <a:lnTo>
                    <a:pt x="104685" y="55370"/>
                  </a:lnTo>
                  <a:lnTo>
                    <a:pt x="104380" y="52750"/>
                  </a:lnTo>
                  <a:lnTo>
                    <a:pt x="103917" y="50137"/>
                  </a:lnTo>
                  <a:lnTo>
                    <a:pt x="103295" y="47517"/>
                  </a:lnTo>
                  <a:lnTo>
                    <a:pt x="102679" y="45103"/>
                  </a:lnTo>
                  <a:lnTo>
                    <a:pt x="101904" y="42689"/>
                  </a:lnTo>
                  <a:lnTo>
                    <a:pt x="100977" y="40267"/>
                  </a:lnTo>
                  <a:lnTo>
                    <a:pt x="100050" y="38060"/>
                  </a:lnTo>
                  <a:lnTo>
                    <a:pt x="98965" y="35637"/>
                  </a:lnTo>
                  <a:lnTo>
                    <a:pt x="97733" y="33629"/>
                  </a:lnTo>
                  <a:lnTo>
                    <a:pt x="96495" y="31413"/>
                  </a:lnTo>
                  <a:lnTo>
                    <a:pt x="95098" y="29396"/>
                  </a:lnTo>
                  <a:lnTo>
                    <a:pt x="93707" y="27387"/>
                  </a:lnTo>
                  <a:lnTo>
                    <a:pt x="92165" y="25577"/>
                  </a:lnTo>
                  <a:lnTo>
                    <a:pt x="90615" y="23758"/>
                  </a:lnTo>
                  <a:lnTo>
                    <a:pt x="88914" y="21948"/>
                  </a:lnTo>
                  <a:lnTo>
                    <a:pt x="87060" y="20336"/>
                  </a:lnTo>
                  <a:lnTo>
                    <a:pt x="85206" y="18724"/>
                  </a:lnTo>
                  <a:lnTo>
                    <a:pt x="83352" y="17318"/>
                  </a:lnTo>
                  <a:lnTo>
                    <a:pt x="81339" y="15905"/>
                  </a:lnTo>
                  <a:lnTo>
                    <a:pt x="79326" y="14698"/>
                  </a:lnTo>
                  <a:lnTo>
                    <a:pt x="77320" y="13491"/>
                  </a:lnTo>
                  <a:lnTo>
                    <a:pt x="75155" y="12482"/>
                  </a:lnTo>
                  <a:lnTo>
                    <a:pt x="72990" y="11482"/>
                  </a:lnTo>
                  <a:lnTo>
                    <a:pt x="70666" y="10672"/>
                  </a:lnTo>
                  <a:lnTo>
                    <a:pt x="68349" y="10068"/>
                  </a:lnTo>
                  <a:lnTo>
                    <a:pt x="66031" y="9465"/>
                  </a:lnTo>
                  <a:lnTo>
                    <a:pt x="63707" y="9060"/>
                  </a:lnTo>
                  <a:lnTo>
                    <a:pt x="61238" y="8663"/>
                  </a:lnTo>
                  <a:lnTo>
                    <a:pt x="58761" y="8456"/>
                  </a:lnTo>
                  <a:lnTo>
                    <a:pt x="56285" y="8456"/>
                  </a:lnTo>
                  <a:lnTo>
                    <a:pt x="56285" y="8456"/>
                  </a:lnTo>
                  <a:lnTo>
                    <a:pt x="52888" y="8456"/>
                  </a:lnTo>
                  <a:lnTo>
                    <a:pt x="49485" y="8861"/>
                  </a:lnTo>
                  <a:lnTo>
                    <a:pt x="46082" y="9465"/>
                  </a:lnTo>
                  <a:lnTo>
                    <a:pt x="42838" y="10473"/>
                  </a:lnTo>
                  <a:lnTo>
                    <a:pt x="42838" y="10473"/>
                  </a:lnTo>
                  <a:lnTo>
                    <a:pt x="41904" y="8663"/>
                  </a:lnTo>
                  <a:lnTo>
                    <a:pt x="40977" y="7249"/>
                  </a:lnTo>
                  <a:lnTo>
                    <a:pt x="39898" y="5844"/>
                  </a:lnTo>
                  <a:lnTo>
                    <a:pt x="38971" y="4637"/>
                  </a:lnTo>
                  <a:lnTo>
                    <a:pt x="37885" y="3629"/>
                  </a:lnTo>
                  <a:lnTo>
                    <a:pt x="36958" y="2818"/>
                  </a:lnTo>
                  <a:lnTo>
                    <a:pt x="34946" y="1612"/>
                  </a:lnTo>
                  <a:lnTo>
                    <a:pt x="33250" y="810"/>
                  </a:lnTo>
                  <a:lnTo>
                    <a:pt x="31853" y="405"/>
                  </a:lnTo>
                  <a:lnTo>
                    <a:pt x="30615" y="0"/>
                  </a:lnTo>
                  <a:lnTo>
                    <a:pt x="30615" y="0"/>
                  </a:lnTo>
                  <a:lnTo>
                    <a:pt x="30000" y="1612"/>
                  </a:lnTo>
                  <a:lnTo>
                    <a:pt x="29384" y="3224"/>
                  </a:lnTo>
                  <a:lnTo>
                    <a:pt x="28761" y="5637"/>
                  </a:lnTo>
                  <a:lnTo>
                    <a:pt x="28146" y="8258"/>
                  </a:lnTo>
                  <a:lnTo>
                    <a:pt x="27834" y="11482"/>
                  </a:lnTo>
                  <a:lnTo>
                    <a:pt x="27682" y="14698"/>
                  </a:lnTo>
                  <a:lnTo>
                    <a:pt x="27682" y="16516"/>
                  </a:lnTo>
                  <a:lnTo>
                    <a:pt x="27987" y="18327"/>
                  </a:lnTo>
                  <a:lnTo>
                    <a:pt x="27987" y="18327"/>
                  </a:lnTo>
                  <a:lnTo>
                    <a:pt x="25822" y="20137"/>
                  </a:lnTo>
                  <a:lnTo>
                    <a:pt x="23352" y="22551"/>
                  </a:lnTo>
                  <a:lnTo>
                    <a:pt x="20723" y="25974"/>
                  </a:lnTo>
                  <a:lnTo>
                    <a:pt x="17936" y="29801"/>
                  </a:lnTo>
                  <a:lnTo>
                    <a:pt x="15307" y="34025"/>
                  </a:lnTo>
                  <a:lnTo>
                    <a:pt x="12838" y="38456"/>
                  </a:lnTo>
                  <a:lnTo>
                    <a:pt x="11752" y="40879"/>
                  </a:lnTo>
                  <a:lnTo>
                    <a:pt x="10825" y="43292"/>
                  </a:lnTo>
                  <a:lnTo>
                    <a:pt x="9898" y="45706"/>
                  </a:lnTo>
                  <a:lnTo>
                    <a:pt x="9276" y="47922"/>
                  </a:lnTo>
                  <a:lnTo>
                    <a:pt x="3555" y="47922"/>
                  </a:lnTo>
                  <a:lnTo>
                    <a:pt x="3555" y="47922"/>
                  </a:lnTo>
                  <a:lnTo>
                    <a:pt x="2939" y="48120"/>
                  </a:lnTo>
                  <a:lnTo>
                    <a:pt x="2165" y="48327"/>
                  </a:lnTo>
                  <a:lnTo>
                    <a:pt x="1549" y="48724"/>
                  </a:lnTo>
                  <a:lnTo>
                    <a:pt x="1085" y="49327"/>
                  </a:lnTo>
                  <a:lnTo>
                    <a:pt x="622" y="49931"/>
                  </a:lnTo>
                  <a:lnTo>
                    <a:pt x="311" y="50741"/>
                  </a:lnTo>
                  <a:lnTo>
                    <a:pt x="158" y="51749"/>
                  </a:lnTo>
                  <a:lnTo>
                    <a:pt x="0" y="52551"/>
                  </a:lnTo>
                  <a:lnTo>
                    <a:pt x="0" y="71077"/>
                  </a:lnTo>
                  <a:lnTo>
                    <a:pt x="0" y="71077"/>
                  </a:lnTo>
                  <a:lnTo>
                    <a:pt x="158" y="72085"/>
                  </a:lnTo>
                  <a:lnTo>
                    <a:pt x="311" y="72887"/>
                  </a:lnTo>
                  <a:lnTo>
                    <a:pt x="622" y="73689"/>
                  </a:lnTo>
                  <a:lnTo>
                    <a:pt x="1085" y="74293"/>
                  </a:lnTo>
                  <a:lnTo>
                    <a:pt x="1549" y="74896"/>
                  </a:lnTo>
                  <a:lnTo>
                    <a:pt x="2165" y="75301"/>
                  </a:lnTo>
                  <a:lnTo>
                    <a:pt x="2939" y="75706"/>
                  </a:lnTo>
                  <a:lnTo>
                    <a:pt x="3555" y="75706"/>
                  </a:lnTo>
                  <a:lnTo>
                    <a:pt x="9587" y="75706"/>
                  </a:lnTo>
                  <a:lnTo>
                    <a:pt x="9587" y="75706"/>
                  </a:lnTo>
                  <a:lnTo>
                    <a:pt x="10050" y="77318"/>
                  </a:lnTo>
                  <a:lnTo>
                    <a:pt x="10673" y="79129"/>
                  </a:lnTo>
                  <a:lnTo>
                    <a:pt x="12215" y="82551"/>
                  </a:lnTo>
                  <a:lnTo>
                    <a:pt x="14069" y="85775"/>
                  </a:lnTo>
                  <a:lnTo>
                    <a:pt x="16393" y="88991"/>
                  </a:lnTo>
                  <a:lnTo>
                    <a:pt x="18869" y="92017"/>
                  </a:lnTo>
                  <a:lnTo>
                    <a:pt x="21650" y="94836"/>
                  </a:lnTo>
                  <a:lnTo>
                    <a:pt x="24742" y="97448"/>
                  </a:lnTo>
                  <a:lnTo>
                    <a:pt x="27987" y="99465"/>
                  </a:lnTo>
                  <a:lnTo>
                    <a:pt x="27987" y="119999"/>
                  </a:lnTo>
                  <a:lnTo>
                    <a:pt x="32317" y="119999"/>
                  </a:lnTo>
                  <a:lnTo>
                    <a:pt x="40050" y="106310"/>
                  </a:lnTo>
                  <a:lnTo>
                    <a:pt x="40050" y="106310"/>
                  </a:lnTo>
                  <a:lnTo>
                    <a:pt x="43917" y="107715"/>
                  </a:lnTo>
                  <a:lnTo>
                    <a:pt x="47936" y="108525"/>
                  </a:lnTo>
                  <a:lnTo>
                    <a:pt x="52114" y="109129"/>
                  </a:lnTo>
                  <a:lnTo>
                    <a:pt x="56285" y="109327"/>
                  </a:lnTo>
                  <a:lnTo>
                    <a:pt x="56285" y="109327"/>
                  </a:lnTo>
                  <a:lnTo>
                    <a:pt x="60463" y="109129"/>
                  </a:lnTo>
                  <a:lnTo>
                    <a:pt x="64641" y="108525"/>
                  </a:lnTo>
                  <a:lnTo>
                    <a:pt x="68660" y="107715"/>
                  </a:lnTo>
                  <a:lnTo>
                    <a:pt x="72526" y="106310"/>
                  </a:lnTo>
                  <a:lnTo>
                    <a:pt x="79949" y="119999"/>
                  </a:lnTo>
                  <a:lnTo>
                    <a:pt x="84742" y="119999"/>
                  </a:lnTo>
                  <a:lnTo>
                    <a:pt x="84742" y="99465"/>
                  </a:lnTo>
                  <a:lnTo>
                    <a:pt x="84742" y="99465"/>
                  </a:lnTo>
                  <a:lnTo>
                    <a:pt x="86907" y="98258"/>
                  </a:lnTo>
                  <a:lnTo>
                    <a:pt x="88914" y="96844"/>
                  </a:lnTo>
                  <a:lnTo>
                    <a:pt x="90774" y="95439"/>
                  </a:lnTo>
                  <a:lnTo>
                    <a:pt x="92628" y="93827"/>
                  </a:lnTo>
                  <a:lnTo>
                    <a:pt x="94330" y="92017"/>
                  </a:lnTo>
                  <a:lnTo>
                    <a:pt x="95873" y="90198"/>
                  </a:lnTo>
                  <a:lnTo>
                    <a:pt x="97422" y="88189"/>
                  </a:lnTo>
                  <a:lnTo>
                    <a:pt x="98812" y="85974"/>
                  </a:lnTo>
                  <a:lnTo>
                    <a:pt x="99892" y="83758"/>
                  </a:lnTo>
                  <a:lnTo>
                    <a:pt x="100977" y="81543"/>
                  </a:lnTo>
                  <a:lnTo>
                    <a:pt x="102057" y="79129"/>
                  </a:lnTo>
                  <a:lnTo>
                    <a:pt x="102831" y="76508"/>
                  </a:lnTo>
                  <a:lnTo>
                    <a:pt x="103606" y="73896"/>
                  </a:lnTo>
                  <a:lnTo>
                    <a:pt x="104069" y="71077"/>
                  </a:lnTo>
                  <a:lnTo>
                    <a:pt x="104533" y="68258"/>
                  </a:lnTo>
                  <a:lnTo>
                    <a:pt x="104844" y="65439"/>
                  </a:lnTo>
                  <a:lnTo>
                    <a:pt x="104844" y="65439"/>
                  </a:lnTo>
                  <a:lnTo>
                    <a:pt x="104844" y="6281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923" name="Shape 923"/>
            <p:cNvSpPr/>
            <p:nvPr/>
          </p:nvSpPr>
          <p:spPr>
            <a:xfrm>
              <a:off x="645650" y="3820725"/>
              <a:ext cx="34200" cy="34200"/>
            </a:xfrm>
            <a:custGeom>
              <a:avLst/>
              <a:gdLst/>
              <a:ahLst/>
              <a:cxnLst/>
              <a:rect l="0" t="0" r="0" b="0"/>
              <a:pathLst>
                <a:path w="120000" h="120000" fill="none" extrusionOk="0">
                  <a:moveTo>
                    <a:pt x="60043" y="119912"/>
                  </a:moveTo>
                  <a:lnTo>
                    <a:pt x="60043" y="119912"/>
                  </a:lnTo>
                  <a:lnTo>
                    <a:pt x="47208" y="117802"/>
                  </a:lnTo>
                  <a:lnTo>
                    <a:pt x="36483" y="115692"/>
                  </a:lnTo>
                  <a:lnTo>
                    <a:pt x="25758" y="109274"/>
                  </a:lnTo>
                  <a:lnTo>
                    <a:pt x="17230" y="102857"/>
                  </a:lnTo>
                  <a:lnTo>
                    <a:pt x="10813" y="94241"/>
                  </a:lnTo>
                  <a:lnTo>
                    <a:pt x="4395" y="83516"/>
                  </a:lnTo>
                  <a:lnTo>
                    <a:pt x="2197" y="72879"/>
                  </a:lnTo>
                  <a:lnTo>
                    <a:pt x="87" y="59956"/>
                  </a:lnTo>
                  <a:lnTo>
                    <a:pt x="87" y="59956"/>
                  </a:lnTo>
                  <a:lnTo>
                    <a:pt x="2197" y="47120"/>
                  </a:lnTo>
                  <a:lnTo>
                    <a:pt x="4395" y="36483"/>
                  </a:lnTo>
                  <a:lnTo>
                    <a:pt x="10813" y="27868"/>
                  </a:lnTo>
                  <a:lnTo>
                    <a:pt x="17230" y="17142"/>
                  </a:lnTo>
                  <a:lnTo>
                    <a:pt x="25758" y="10725"/>
                  </a:lnTo>
                  <a:lnTo>
                    <a:pt x="36483" y="6505"/>
                  </a:lnTo>
                  <a:lnTo>
                    <a:pt x="47208" y="2197"/>
                  </a:lnTo>
                  <a:lnTo>
                    <a:pt x="60043" y="87"/>
                  </a:lnTo>
                  <a:lnTo>
                    <a:pt x="60043" y="87"/>
                  </a:lnTo>
                  <a:lnTo>
                    <a:pt x="70769" y="2197"/>
                  </a:lnTo>
                  <a:lnTo>
                    <a:pt x="83604" y="6505"/>
                  </a:lnTo>
                  <a:lnTo>
                    <a:pt x="92131" y="10725"/>
                  </a:lnTo>
                  <a:lnTo>
                    <a:pt x="102857" y="17142"/>
                  </a:lnTo>
                  <a:lnTo>
                    <a:pt x="109274" y="27868"/>
                  </a:lnTo>
                  <a:lnTo>
                    <a:pt x="113582" y="36483"/>
                  </a:lnTo>
                  <a:lnTo>
                    <a:pt x="117802" y="47120"/>
                  </a:lnTo>
                  <a:lnTo>
                    <a:pt x="120000" y="59956"/>
                  </a:lnTo>
                  <a:lnTo>
                    <a:pt x="120000" y="59956"/>
                  </a:lnTo>
                  <a:lnTo>
                    <a:pt x="117802" y="72879"/>
                  </a:lnTo>
                  <a:lnTo>
                    <a:pt x="113582" y="83516"/>
                  </a:lnTo>
                  <a:lnTo>
                    <a:pt x="109274" y="94241"/>
                  </a:lnTo>
                  <a:lnTo>
                    <a:pt x="102857" y="102857"/>
                  </a:lnTo>
                  <a:lnTo>
                    <a:pt x="92131" y="109274"/>
                  </a:lnTo>
                  <a:lnTo>
                    <a:pt x="83604" y="115692"/>
                  </a:lnTo>
                  <a:lnTo>
                    <a:pt x="70769" y="117802"/>
                  </a:lnTo>
                  <a:lnTo>
                    <a:pt x="60043" y="119912"/>
                  </a:lnTo>
                  <a:lnTo>
                    <a:pt x="60043" y="11991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924" name="Shape 924"/>
            <p:cNvSpPr/>
            <p:nvPr/>
          </p:nvSpPr>
          <p:spPr>
            <a:xfrm>
              <a:off x="747950" y="3753750"/>
              <a:ext cx="85200" cy="12300"/>
            </a:xfrm>
            <a:custGeom>
              <a:avLst/>
              <a:gdLst/>
              <a:ahLst/>
              <a:cxnLst/>
              <a:rect l="0" t="0" r="0" b="0"/>
              <a:pathLst>
                <a:path w="120000" h="120000" fill="none" extrusionOk="0">
                  <a:moveTo>
                    <a:pt x="119964" y="120000"/>
                  </a:moveTo>
                  <a:lnTo>
                    <a:pt x="119964" y="120000"/>
                  </a:lnTo>
                  <a:lnTo>
                    <a:pt x="113104" y="90000"/>
                  </a:lnTo>
                  <a:lnTo>
                    <a:pt x="106279" y="65901"/>
                  </a:lnTo>
                  <a:lnTo>
                    <a:pt x="99419" y="47950"/>
                  </a:lnTo>
                  <a:lnTo>
                    <a:pt x="91715" y="30000"/>
                  </a:lnTo>
                  <a:lnTo>
                    <a:pt x="83975" y="18196"/>
                  </a:lnTo>
                  <a:lnTo>
                    <a:pt x="76270" y="6147"/>
                  </a:lnTo>
                  <a:lnTo>
                    <a:pt x="67722" y="0"/>
                  </a:lnTo>
                  <a:lnTo>
                    <a:pt x="59982" y="0"/>
                  </a:lnTo>
                  <a:lnTo>
                    <a:pt x="51433" y="0"/>
                  </a:lnTo>
                  <a:lnTo>
                    <a:pt x="43729" y="6147"/>
                  </a:lnTo>
                  <a:lnTo>
                    <a:pt x="35989" y="18196"/>
                  </a:lnTo>
                  <a:lnTo>
                    <a:pt x="28284" y="30000"/>
                  </a:lnTo>
                  <a:lnTo>
                    <a:pt x="20580" y="47950"/>
                  </a:lnTo>
                  <a:lnTo>
                    <a:pt x="12875" y="65901"/>
                  </a:lnTo>
                  <a:lnTo>
                    <a:pt x="6015" y="90000"/>
                  </a:lnTo>
                  <a:lnTo>
                    <a:pt x="35" y="1200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783562125"/>
      </p:ext>
    </p:extLst>
  </p:cSld>
  <p:clrMapOvr>
    <a:masterClrMapping/>
  </p:clrMapOvr>
  <p:transitio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E43E0F-A892-4436-986B-1972921DDA75}"/>
              </a:ext>
            </a:extLst>
          </p:cNvPr>
          <p:cNvSpPr>
            <a:spLocks noGrp="1"/>
          </p:cNvSpPr>
          <p:nvPr>
            <p:ph type="title"/>
          </p:nvPr>
        </p:nvSpPr>
        <p:spPr/>
        <p:txBody>
          <a:bodyPr/>
          <a:lstStyle/>
          <a:p>
            <a:r>
              <a:rPr lang="es-ES" dirty="0">
                <a:solidFill>
                  <a:schemeClr val="tx1"/>
                </a:solidFill>
              </a:rPr>
              <a:t>SITUACION 1 </a:t>
            </a:r>
          </a:p>
        </p:txBody>
      </p:sp>
      <p:sp>
        <p:nvSpPr>
          <p:cNvPr id="3" name="Marcador de texto 2">
            <a:extLst>
              <a:ext uri="{FF2B5EF4-FFF2-40B4-BE49-F238E27FC236}">
                <a16:creationId xmlns:a16="http://schemas.microsoft.com/office/drawing/2014/main" id="{BAF05AFE-B309-44C1-AE4E-CC88241C23D1}"/>
              </a:ext>
            </a:extLst>
          </p:cNvPr>
          <p:cNvSpPr>
            <a:spLocks noGrp="1"/>
          </p:cNvSpPr>
          <p:nvPr>
            <p:ph type="body" idx="1"/>
          </p:nvPr>
        </p:nvSpPr>
        <p:spPr>
          <a:xfrm>
            <a:off x="2555776" y="915566"/>
            <a:ext cx="6336529" cy="3888432"/>
          </a:xfrm>
        </p:spPr>
        <p:txBody>
          <a:bodyPr/>
          <a:lstStyle/>
          <a:p>
            <a:pPr indent="0">
              <a:buNone/>
            </a:pPr>
            <a:r>
              <a:rPr lang="es-ES" dirty="0"/>
              <a:t>Empresa de tamaño grande de 500 personas </a:t>
            </a:r>
          </a:p>
          <a:p>
            <a:pPr indent="0">
              <a:buNone/>
            </a:pPr>
            <a:endParaRPr lang="es-ES" dirty="0"/>
          </a:p>
          <a:p>
            <a:pPr indent="0">
              <a:buNone/>
            </a:pPr>
            <a:r>
              <a:rPr lang="es-ES" dirty="0"/>
              <a:t>Se necesita una herramienta de pruebas de automatización : </a:t>
            </a:r>
          </a:p>
          <a:p>
            <a:pPr indent="0">
              <a:buNone/>
            </a:pPr>
            <a:r>
              <a:rPr lang="es-ES" dirty="0"/>
              <a:t> </a:t>
            </a:r>
          </a:p>
          <a:p>
            <a:pPr lvl="0" indent="0">
              <a:buNone/>
            </a:pPr>
            <a:r>
              <a:rPr lang="es-ES" sz="1600" dirty="0"/>
              <a:t>     -Que sea compatible con varios lenguajes de         programación como C o Java</a:t>
            </a:r>
          </a:p>
          <a:p>
            <a:pPr lvl="0" indent="0">
              <a:buNone/>
            </a:pPr>
            <a:r>
              <a:rPr lang="es-ES" sz="1600" dirty="0"/>
              <a:t>     -Admitir ejecución en paralelo</a:t>
            </a:r>
          </a:p>
          <a:p>
            <a:pPr lvl="0" indent="0">
              <a:buNone/>
            </a:pPr>
            <a:r>
              <a:rPr lang="es-ES" sz="1600" dirty="0"/>
              <a:t>     -</a:t>
            </a:r>
            <a:r>
              <a:rPr lang="es-ES" sz="1600" dirty="0" err="1"/>
              <a:t>Tests</a:t>
            </a:r>
            <a:r>
              <a:rPr lang="es-ES" sz="1600" dirty="0"/>
              <a:t> basados en los requisitos y que estén                parametrizados</a:t>
            </a:r>
          </a:p>
          <a:p>
            <a:pPr lvl="0" indent="0">
              <a:buNone/>
            </a:pPr>
            <a:r>
              <a:rPr lang="es-ES" sz="1600" dirty="0"/>
              <a:t>     - Licencias de distintos usos dependiendo del usuario de la empresa</a:t>
            </a:r>
          </a:p>
          <a:p>
            <a:pPr lvl="0" indent="0">
              <a:buNone/>
            </a:pPr>
            <a:r>
              <a:rPr lang="es-ES" sz="1600" dirty="0"/>
              <a:t>     - Soporte alto por parte de la empresa de la herramienta </a:t>
            </a:r>
          </a:p>
          <a:p>
            <a:pPr indent="0">
              <a:buNone/>
            </a:pPr>
            <a:endParaRPr lang="es-ES" dirty="0"/>
          </a:p>
          <a:p>
            <a:endParaRPr lang="es-ES" dirty="0"/>
          </a:p>
        </p:txBody>
      </p:sp>
    </p:spTree>
    <p:extLst>
      <p:ext uri="{BB962C8B-B14F-4D97-AF65-F5344CB8AC3E}">
        <p14:creationId xmlns:p14="http://schemas.microsoft.com/office/powerpoint/2010/main" val="198295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200"/>
        <p:cNvGrpSpPr/>
        <p:nvPr/>
      </p:nvGrpSpPr>
      <p:grpSpPr>
        <a:xfrm>
          <a:off x="0" y="0"/>
          <a:ext cx="0" cy="0"/>
          <a:chOff x="0" y="0"/>
          <a:chExt cx="0" cy="0"/>
        </a:xfrm>
      </p:grpSpPr>
      <p:sp>
        <p:nvSpPr>
          <p:cNvPr id="201" name="Shape 201"/>
          <p:cNvSpPr txBox="1">
            <a:spLocks noGrp="1"/>
          </p:cNvSpPr>
          <p:nvPr>
            <p:ph type="ctrTitle" idx="4294967295"/>
          </p:nvPr>
        </p:nvSpPr>
        <p:spPr>
          <a:xfrm>
            <a:off x="-599582" y="395927"/>
            <a:ext cx="6248371" cy="2208300"/>
          </a:xfrm>
          <a:prstGeom prst="rect">
            <a:avLst/>
          </a:prstGeom>
          <a:noFill/>
          <a:ln>
            <a:noFill/>
          </a:ln>
        </p:spPr>
        <p:txBody>
          <a:bodyPr lIns="91425" tIns="91425" rIns="91425" bIns="91425" anchor="b" anchorCtr="0">
            <a:noAutofit/>
          </a:bodyPr>
          <a:lstStyle/>
          <a:p>
            <a:pPr lvl="0" algn="ctr">
              <a:buSzPct val="25000"/>
            </a:pPr>
            <a:r>
              <a:rPr lang="en" sz="3600" dirty="0"/>
              <a:t>1. </a:t>
            </a:r>
            <a:r>
              <a:rPr lang="es-ES" sz="3600" dirty="0"/>
              <a:t>Planificación</a:t>
            </a:r>
            <a:br>
              <a:rPr lang="es-ES" sz="3600" dirty="0"/>
            </a:br>
            <a:endParaRPr dirty="0"/>
          </a:p>
          <a:p>
            <a:pPr marL="0" marR="0" lvl="0" indent="0" algn="ctr" rtl="0">
              <a:lnSpc>
                <a:spcPct val="100000"/>
              </a:lnSpc>
              <a:spcBef>
                <a:spcPts val="0"/>
              </a:spcBef>
              <a:spcAft>
                <a:spcPts val="0"/>
              </a:spcAft>
              <a:buClr>
                <a:srgbClr val="FFFFFF"/>
              </a:buClr>
              <a:buSzPct val="25000"/>
              <a:buFont typeface="Muli"/>
              <a:buNone/>
            </a:pPr>
            <a:endParaRPr sz="3000" dirty="0"/>
          </a:p>
        </p:txBody>
      </p:sp>
      <p:grpSp>
        <p:nvGrpSpPr>
          <p:cNvPr id="2" name="Shape 202"/>
          <p:cNvGrpSpPr/>
          <p:nvPr/>
        </p:nvGrpSpPr>
        <p:grpSpPr>
          <a:xfrm>
            <a:off x="1576734" y="3190213"/>
            <a:ext cx="1695188" cy="1364480"/>
            <a:chOff x="568950" y="3686775"/>
            <a:chExt cx="472500" cy="363000"/>
          </a:xfrm>
        </p:grpSpPr>
        <p:sp>
          <p:nvSpPr>
            <p:cNvPr id="203" name="Shape 203"/>
            <p:cNvSpPr/>
            <p:nvPr/>
          </p:nvSpPr>
          <p:spPr>
            <a:xfrm>
              <a:off x="568950" y="3686775"/>
              <a:ext cx="472500" cy="363000"/>
            </a:xfrm>
            <a:custGeom>
              <a:avLst/>
              <a:gdLst/>
              <a:ahLst/>
              <a:cxnLst/>
              <a:rect l="0" t="0" r="0" b="0"/>
              <a:pathLst>
                <a:path w="120000" h="120000" fill="none" extrusionOk="0">
                  <a:moveTo>
                    <a:pt x="120000" y="66042"/>
                  </a:moveTo>
                  <a:lnTo>
                    <a:pt x="120000" y="66042"/>
                  </a:lnTo>
                  <a:lnTo>
                    <a:pt x="118761" y="67051"/>
                  </a:lnTo>
                  <a:lnTo>
                    <a:pt x="117523" y="67655"/>
                  </a:lnTo>
                  <a:lnTo>
                    <a:pt x="116133" y="68051"/>
                  </a:lnTo>
                  <a:lnTo>
                    <a:pt x="114742" y="68051"/>
                  </a:lnTo>
                  <a:lnTo>
                    <a:pt x="113346" y="67655"/>
                  </a:lnTo>
                  <a:lnTo>
                    <a:pt x="112114" y="67051"/>
                  </a:lnTo>
                  <a:lnTo>
                    <a:pt x="111028" y="66241"/>
                  </a:lnTo>
                  <a:lnTo>
                    <a:pt x="110101" y="65232"/>
                  </a:lnTo>
                  <a:lnTo>
                    <a:pt x="110101" y="65232"/>
                  </a:lnTo>
                  <a:lnTo>
                    <a:pt x="109479" y="64025"/>
                  </a:lnTo>
                  <a:lnTo>
                    <a:pt x="109015" y="62620"/>
                  </a:lnTo>
                  <a:lnTo>
                    <a:pt x="109015" y="61206"/>
                  </a:lnTo>
                  <a:lnTo>
                    <a:pt x="109174" y="59801"/>
                  </a:lnTo>
                  <a:lnTo>
                    <a:pt x="109479" y="58594"/>
                  </a:lnTo>
                  <a:lnTo>
                    <a:pt x="110101" y="57387"/>
                  </a:lnTo>
                  <a:lnTo>
                    <a:pt x="111028" y="56577"/>
                  </a:lnTo>
                  <a:lnTo>
                    <a:pt x="112114" y="56172"/>
                  </a:lnTo>
                  <a:lnTo>
                    <a:pt x="112114" y="56172"/>
                  </a:lnTo>
                  <a:lnTo>
                    <a:pt x="112730" y="55974"/>
                  </a:lnTo>
                  <a:lnTo>
                    <a:pt x="113193" y="55974"/>
                  </a:lnTo>
                  <a:lnTo>
                    <a:pt x="113657" y="56172"/>
                  </a:lnTo>
                  <a:lnTo>
                    <a:pt x="114120" y="56379"/>
                  </a:lnTo>
                  <a:lnTo>
                    <a:pt x="114431" y="56784"/>
                  </a:lnTo>
                  <a:lnTo>
                    <a:pt x="114584" y="57181"/>
                  </a:lnTo>
                  <a:lnTo>
                    <a:pt x="114895" y="58387"/>
                  </a:lnTo>
                  <a:lnTo>
                    <a:pt x="114742" y="59603"/>
                  </a:lnTo>
                  <a:lnTo>
                    <a:pt x="114431" y="60810"/>
                  </a:lnTo>
                  <a:lnTo>
                    <a:pt x="113968" y="61810"/>
                  </a:lnTo>
                  <a:lnTo>
                    <a:pt x="113193" y="62818"/>
                  </a:lnTo>
                  <a:lnTo>
                    <a:pt x="113193" y="62818"/>
                  </a:lnTo>
                  <a:lnTo>
                    <a:pt x="111955" y="63629"/>
                  </a:lnTo>
                  <a:lnTo>
                    <a:pt x="110717" y="64232"/>
                  </a:lnTo>
                  <a:lnTo>
                    <a:pt x="109326" y="64430"/>
                  </a:lnTo>
                  <a:lnTo>
                    <a:pt x="107936" y="64430"/>
                  </a:lnTo>
                  <a:lnTo>
                    <a:pt x="107936" y="64430"/>
                  </a:lnTo>
                  <a:lnTo>
                    <a:pt x="107161" y="64430"/>
                  </a:lnTo>
                  <a:lnTo>
                    <a:pt x="106546" y="64232"/>
                  </a:lnTo>
                  <a:lnTo>
                    <a:pt x="106082" y="64025"/>
                  </a:lnTo>
                  <a:lnTo>
                    <a:pt x="105619" y="63629"/>
                  </a:lnTo>
                  <a:lnTo>
                    <a:pt x="105307" y="63224"/>
                  </a:lnTo>
                  <a:lnTo>
                    <a:pt x="105155" y="62413"/>
                  </a:lnTo>
                  <a:lnTo>
                    <a:pt x="104996" y="60603"/>
                  </a:lnTo>
                  <a:lnTo>
                    <a:pt x="104996" y="60603"/>
                  </a:lnTo>
                  <a:lnTo>
                    <a:pt x="104844" y="57991"/>
                  </a:lnTo>
                  <a:lnTo>
                    <a:pt x="104685" y="55370"/>
                  </a:lnTo>
                  <a:lnTo>
                    <a:pt x="104380" y="52750"/>
                  </a:lnTo>
                  <a:lnTo>
                    <a:pt x="103917" y="50137"/>
                  </a:lnTo>
                  <a:lnTo>
                    <a:pt x="103295" y="47517"/>
                  </a:lnTo>
                  <a:lnTo>
                    <a:pt x="102679" y="45103"/>
                  </a:lnTo>
                  <a:lnTo>
                    <a:pt x="101904" y="42689"/>
                  </a:lnTo>
                  <a:lnTo>
                    <a:pt x="100977" y="40267"/>
                  </a:lnTo>
                  <a:lnTo>
                    <a:pt x="100050" y="38060"/>
                  </a:lnTo>
                  <a:lnTo>
                    <a:pt x="98965" y="35637"/>
                  </a:lnTo>
                  <a:lnTo>
                    <a:pt x="97733" y="33629"/>
                  </a:lnTo>
                  <a:lnTo>
                    <a:pt x="96495" y="31413"/>
                  </a:lnTo>
                  <a:lnTo>
                    <a:pt x="95098" y="29396"/>
                  </a:lnTo>
                  <a:lnTo>
                    <a:pt x="93707" y="27387"/>
                  </a:lnTo>
                  <a:lnTo>
                    <a:pt x="92165" y="25577"/>
                  </a:lnTo>
                  <a:lnTo>
                    <a:pt x="90615" y="23758"/>
                  </a:lnTo>
                  <a:lnTo>
                    <a:pt x="88914" y="21948"/>
                  </a:lnTo>
                  <a:lnTo>
                    <a:pt x="87060" y="20336"/>
                  </a:lnTo>
                  <a:lnTo>
                    <a:pt x="85206" y="18724"/>
                  </a:lnTo>
                  <a:lnTo>
                    <a:pt x="83352" y="17318"/>
                  </a:lnTo>
                  <a:lnTo>
                    <a:pt x="81339" y="15905"/>
                  </a:lnTo>
                  <a:lnTo>
                    <a:pt x="79326" y="14698"/>
                  </a:lnTo>
                  <a:lnTo>
                    <a:pt x="77320" y="13491"/>
                  </a:lnTo>
                  <a:lnTo>
                    <a:pt x="75155" y="12482"/>
                  </a:lnTo>
                  <a:lnTo>
                    <a:pt x="72990" y="11482"/>
                  </a:lnTo>
                  <a:lnTo>
                    <a:pt x="70666" y="10672"/>
                  </a:lnTo>
                  <a:lnTo>
                    <a:pt x="68349" y="10068"/>
                  </a:lnTo>
                  <a:lnTo>
                    <a:pt x="66031" y="9465"/>
                  </a:lnTo>
                  <a:lnTo>
                    <a:pt x="63707" y="9060"/>
                  </a:lnTo>
                  <a:lnTo>
                    <a:pt x="61238" y="8663"/>
                  </a:lnTo>
                  <a:lnTo>
                    <a:pt x="58761" y="8456"/>
                  </a:lnTo>
                  <a:lnTo>
                    <a:pt x="56285" y="8456"/>
                  </a:lnTo>
                  <a:lnTo>
                    <a:pt x="56285" y="8456"/>
                  </a:lnTo>
                  <a:lnTo>
                    <a:pt x="52888" y="8456"/>
                  </a:lnTo>
                  <a:lnTo>
                    <a:pt x="49485" y="8861"/>
                  </a:lnTo>
                  <a:lnTo>
                    <a:pt x="46082" y="9465"/>
                  </a:lnTo>
                  <a:lnTo>
                    <a:pt x="42838" y="10473"/>
                  </a:lnTo>
                  <a:lnTo>
                    <a:pt x="42838" y="10473"/>
                  </a:lnTo>
                  <a:lnTo>
                    <a:pt x="41904" y="8663"/>
                  </a:lnTo>
                  <a:lnTo>
                    <a:pt x="40977" y="7249"/>
                  </a:lnTo>
                  <a:lnTo>
                    <a:pt x="39898" y="5844"/>
                  </a:lnTo>
                  <a:lnTo>
                    <a:pt x="38971" y="4637"/>
                  </a:lnTo>
                  <a:lnTo>
                    <a:pt x="37885" y="3629"/>
                  </a:lnTo>
                  <a:lnTo>
                    <a:pt x="36958" y="2818"/>
                  </a:lnTo>
                  <a:lnTo>
                    <a:pt x="34946" y="1612"/>
                  </a:lnTo>
                  <a:lnTo>
                    <a:pt x="33250" y="810"/>
                  </a:lnTo>
                  <a:lnTo>
                    <a:pt x="31853" y="405"/>
                  </a:lnTo>
                  <a:lnTo>
                    <a:pt x="30615" y="0"/>
                  </a:lnTo>
                  <a:lnTo>
                    <a:pt x="30615" y="0"/>
                  </a:lnTo>
                  <a:lnTo>
                    <a:pt x="30000" y="1612"/>
                  </a:lnTo>
                  <a:lnTo>
                    <a:pt x="29384" y="3224"/>
                  </a:lnTo>
                  <a:lnTo>
                    <a:pt x="28761" y="5637"/>
                  </a:lnTo>
                  <a:lnTo>
                    <a:pt x="28146" y="8258"/>
                  </a:lnTo>
                  <a:lnTo>
                    <a:pt x="27834" y="11482"/>
                  </a:lnTo>
                  <a:lnTo>
                    <a:pt x="27682" y="14698"/>
                  </a:lnTo>
                  <a:lnTo>
                    <a:pt x="27682" y="16516"/>
                  </a:lnTo>
                  <a:lnTo>
                    <a:pt x="27987" y="18327"/>
                  </a:lnTo>
                  <a:lnTo>
                    <a:pt x="27987" y="18327"/>
                  </a:lnTo>
                  <a:lnTo>
                    <a:pt x="25822" y="20137"/>
                  </a:lnTo>
                  <a:lnTo>
                    <a:pt x="23352" y="22551"/>
                  </a:lnTo>
                  <a:lnTo>
                    <a:pt x="20723" y="25974"/>
                  </a:lnTo>
                  <a:lnTo>
                    <a:pt x="17936" y="29801"/>
                  </a:lnTo>
                  <a:lnTo>
                    <a:pt x="15307" y="34025"/>
                  </a:lnTo>
                  <a:lnTo>
                    <a:pt x="12838" y="38456"/>
                  </a:lnTo>
                  <a:lnTo>
                    <a:pt x="11752" y="40879"/>
                  </a:lnTo>
                  <a:lnTo>
                    <a:pt x="10825" y="43292"/>
                  </a:lnTo>
                  <a:lnTo>
                    <a:pt x="9898" y="45706"/>
                  </a:lnTo>
                  <a:lnTo>
                    <a:pt x="9276" y="47922"/>
                  </a:lnTo>
                  <a:lnTo>
                    <a:pt x="3555" y="47922"/>
                  </a:lnTo>
                  <a:lnTo>
                    <a:pt x="3555" y="47922"/>
                  </a:lnTo>
                  <a:lnTo>
                    <a:pt x="2939" y="48120"/>
                  </a:lnTo>
                  <a:lnTo>
                    <a:pt x="2165" y="48327"/>
                  </a:lnTo>
                  <a:lnTo>
                    <a:pt x="1549" y="48724"/>
                  </a:lnTo>
                  <a:lnTo>
                    <a:pt x="1085" y="49327"/>
                  </a:lnTo>
                  <a:lnTo>
                    <a:pt x="622" y="49931"/>
                  </a:lnTo>
                  <a:lnTo>
                    <a:pt x="311" y="50741"/>
                  </a:lnTo>
                  <a:lnTo>
                    <a:pt x="158" y="51749"/>
                  </a:lnTo>
                  <a:lnTo>
                    <a:pt x="0" y="52551"/>
                  </a:lnTo>
                  <a:lnTo>
                    <a:pt x="0" y="71077"/>
                  </a:lnTo>
                  <a:lnTo>
                    <a:pt x="0" y="71077"/>
                  </a:lnTo>
                  <a:lnTo>
                    <a:pt x="158" y="72085"/>
                  </a:lnTo>
                  <a:lnTo>
                    <a:pt x="311" y="72887"/>
                  </a:lnTo>
                  <a:lnTo>
                    <a:pt x="622" y="73689"/>
                  </a:lnTo>
                  <a:lnTo>
                    <a:pt x="1085" y="74293"/>
                  </a:lnTo>
                  <a:lnTo>
                    <a:pt x="1549" y="74896"/>
                  </a:lnTo>
                  <a:lnTo>
                    <a:pt x="2165" y="75301"/>
                  </a:lnTo>
                  <a:lnTo>
                    <a:pt x="2939" y="75706"/>
                  </a:lnTo>
                  <a:lnTo>
                    <a:pt x="3555" y="75706"/>
                  </a:lnTo>
                  <a:lnTo>
                    <a:pt x="9587" y="75706"/>
                  </a:lnTo>
                  <a:lnTo>
                    <a:pt x="9587" y="75706"/>
                  </a:lnTo>
                  <a:lnTo>
                    <a:pt x="10050" y="77318"/>
                  </a:lnTo>
                  <a:lnTo>
                    <a:pt x="10673" y="79129"/>
                  </a:lnTo>
                  <a:lnTo>
                    <a:pt x="12215" y="82551"/>
                  </a:lnTo>
                  <a:lnTo>
                    <a:pt x="14069" y="85775"/>
                  </a:lnTo>
                  <a:lnTo>
                    <a:pt x="16393" y="88991"/>
                  </a:lnTo>
                  <a:lnTo>
                    <a:pt x="18869" y="92017"/>
                  </a:lnTo>
                  <a:lnTo>
                    <a:pt x="21650" y="94836"/>
                  </a:lnTo>
                  <a:lnTo>
                    <a:pt x="24742" y="97448"/>
                  </a:lnTo>
                  <a:lnTo>
                    <a:pt x="27987" y="99465"/>
                  </a:lnTo>
                  <a:lnTo>
                    <a:pt x="27987" y="119999"/>
                  </a:lnTo>
                  <a:lnTo>
                    <a:pt x="32317" y="119999"/>
                  </a:lnTo>
                  <a:lnTo>
                    <a:pt x="40050" y="106310"/>
                  </a:lnTo>
                  <a:lnTo>
                    <a:pt x="40050" y="106310"/>
                  </a:lnTo>
                  <a:lnTo>
                    <a:pt x="43917" y="107715"/>
                  </a:lnTo>
                  <a:lnTo>
                    <a:pt x="47936" y="108525"/>
                  </a:lnTo>
                  <a:lnTo>
                    <a:pt x="52114" y="109129"/>
                  </a:lnTo>
                  <a:lnTo>
                    <a:pt x="56285" y="109327"/>
                  </a:lnTo>
                  <a:lnTo>
                    <a:pt x="56285" y="109327"/>
                  </a:lnTo>
                  <a:lnTo>
                    <a:pt x="60463" y="109129"/>
                  </a:lnTo>
                  <a:lnTo>
                    <a:pt x="64641" y="108525"/>
                  </a:lnTo>
                  <a:lnTo>
                    <a:pt x="68660" y="107715"/>
                  </a:lnTo>
                  <a:lnTo>
                    <a:pt x="72526" y="106310"/>
                  </a:lnTo>
                  <a:lnTo>
                    <a:pt x="79949" y="119999"/>
                  </a:lnTo>
                  <a:lnTo>
                    <a:pt x="84742" y="119999"/>
                  </a:lnTo>
                  <a:lnTo>
                    <a:pt x="84742" y="99465"/>
                  </a:lnTo>
                  <a:lnTo>
                    <a:pt x="84742" y="99465"/>
                  </a:lnTo>
                  <a:lnTo>
                    <a:pt x="86907" y="98258"/>
                  </a:lnTo>
                  <a:lnTo>
                    <a:pt x="88914" y="96844"/>
                  </a:lnTo>
                  <a:lnTo>
                    <a:pt x="90774" y="95439"/>
                  </a:lnTo>
                  <a:lnTo>
                    <a:pt x="92628" y="93827"/>
                  </a:lnTo>
                  <a:lnTo>
                    <a:pt x="94330" y="92017"/>
                  </a:lnTo>
                  <a:lnTo>
                    <a:pt x="95873" y="90198"/>
                  </a:lnTo>
                  <a:lnTo>
                    <a:pt x="97422" y="88189"/>
                  </a:lnTo>
                  <a:lnTo>
                    <a:pt x="98812" y="85974"/>
                  </a:lnTo>
                  <a:lnTo>
                    <a:pt x="99892" y="83758"/>
                  </a:lnTo>
                  <a:lnTo>
                    <a:pt x="100977" y="81543"/>
                  </a:lnTo>
                  <a:lnTo>
                    <a:pt x="102057" y="79129"/>
                  </a:lnTo>
                  <a:lnTo>
                    <a:pt x="102831" y="76508"/>
                  </a:lnTo>
                  <a:lnTo>
                    <a:pt x="103606" y="73896"/>
                  </a:lnTo>
                  <a:lnTo>
                    <a:pt x="104069" y="71077"/>
                  </a:lnTo>
                  <a:lnTo>
                    <a:pt x="104533" y="68258"/>
                  </a:lnTo>
                  <a:lnTo>
                    <a:pt x="104844" y="65439"/>
                  </a:lnTo>
                  <a:lnTo>
                    <a:pt x="104844" y="65439"/>
                  </a:lnTo>
                  <a:lnTo>
                    <a:pt x="104844" y="6281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04" name="Shape 204"/>
            <p:cNvSpPr/>
            <p:nvPr/>
          </p:nvSpPr>
          <p:spPr>
            <a:xfrm>
              <a:off x="645650" y="3820725"/>
              <a:ext cx="34200" cy="34200"/>
            </a:xfrm>
            <a:custGeom>
              <a:avLst/>
              <a:gdLst/>
              <a:ahLst/>
              <a:cxnLst/>
              <a:rect l="0" t="0" r="0" b="0"/>
              <a:pathLst>
                <a:path w="120000" h="120000" fill="none" extrusionOk="0">
                  <a:moveTo>
                    <a:pt x="60043" y="119912"/>
                  </a:moveTo>
                  <a:lnTo>
                    <a:pt x="60043" y="119912"/>
                  </a:lnTo>
                  <a:lnTo>
                    <a:pt x="47208" y="117802"/>
                  </a:lnTo>
                  <a:lnTo>
                    <a:pt x="36483" y="115692"/>
                  </a:lnTo>
                  <a:lnTo>
                    <a:pt x="25758" y="109274"/>
                  </a:lnTo>
                  <a:lnTo>
                    <a:pt x="17230" y="102857"/>
                  </a:lnTo>
                  <a:lnTo>
                    <a:pt x="10813" y="94241"/>
                  </a:lnTo>
                  <a:lnTo>
                    <a:pt x="4395" y="83516"/>
                  </a:lnTo>
                  <a:lnTo>
                    <a:pt x="2197" y="72879"/>
                  </a:lnTo>
                  <a:lnTo>
                    <a:pt x="87" y="59956"/>
                  </a:lnTo>
                  <a:lnTo>
                    <a:pt x="87" y="59956"/>
                  </a:lnTo>
                  <a:lnTo>
                    <a:pt x="2197" y="47120"/>
                  </a:lnTo>
                  <a:lnTo>
                    <a:pt x="4395" y="36483"/>
                  </a:lnTo>
                  <a:lnTo>
                    <a:pt x="10813" y="27868"/>
                  </a:lnTo>
                  <a:lnTo>
                    <a:pt x="17230" y="17142"/>
                  </a:lnTo>
                  <a:lnTo>
                    <a:pt x="25758" y="10725"/>
                  </a:lnTo>
                  <a:lnTo>
                    <a:pt x="36483" y="6505"/>
                  </a:lnTo>
                  <a:lnTo>
                    <a:pt x="47208" y="2197"/>
                  </a:lnTo>
                  <a:lnTo>
                    <a:pt x="60043" y="87"/>
                  </a:lnTo>
                  <a:lnTo>
                    <a:pt x="60043" y="87"/>
                  </a:lnTo>
                  <a:lnTo>
                    <a:pt x="70769" y="2197"/>
                  </a:lnTo>
                  <a:lnTo>
                    <a:pt x="83604" y="6505"/>
                  </a:lnTo>
                  <a:lnTo>
                    <a:pt x="92131" y="10725"/>
                  </a:lnTo>
                  <a:lnTo>
                    <a:pt x="102857" y="17142"/>
                  </a:lnTo>
                  <a:lnTo>
                    <a:pt x="109274" y="27868"/>
                  </a:lnTo>
                  <a:lnTo>
                    <a:pt x="113582" y="36483"/>
                  </a:lnTo>
                  <a:lnTo>
                    <a:pt x="117802" y="47120"/>
                  </a:lnTo>
                  <a:lnTo>
                    <a:pt x="120000" y="59956"/>
                  </a:lnTo>
                  <a:lnTo>
                    <a:pt x="120000" y="59956"/>
                  </a:lnTo>
                  <a:lnTo>
                    <a:pt x="117802" y="72879"/>
                  </a:lnTo>
                  <a:lnTo>
                    <a:pt x="113582" y="83516"/>
                  </a:lnTo>
                  <a:lnTo>
                    <a:pt x="109274" y="94241"/>
                  </a:lnTo>
                  <a:lnTo>
                    <a:pt x="102857" y="102857"/>
                  </a:lnTo>
                  <a:lnTo>
                    <a:pt x="92131" y="109274"/>
                  </a:lnTo>
                  <a:lnTo>
                    <a:pt x="83604" y="115692"/>
                  </a:lnTo>
                  <a:lnTo>
                    <a:pt x="70769" y="117802"/>
                  </a:lnTo>
                  <a:lnTo>
                    <a:pt x="60043" y="119912"/>
                  </a:lnTo>
                  <a:lnTo>
                    <a:pt x="60043" y="11991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05" name="Shape 205"/>
            <p:cNvSpPr/>
            <p:nvPr/>
          </p:nvSpPr>
          <p:spPr>
            <a:xfrm>
              <a:off x="747950" y="3753750"/>
              <a:ext cx="85200" cy="12300"/>
            </a:xfrm>
            <a:custGeom>
              <a:avLst/>
              <a:gdLst/>
              <a:ahLst/>
              <a:cxnLst/>
              <a:rect l="0" t="0" r="0" b="0"/>
              <a:pathLst>
                <a:path w="120000" h="120000" fill="none" extrusionOk="0">
                  <a:moveTo>
                    <a:pt x="119964" y="120000"/>
                  </a:moveTo>
                  <a:lnTo>
                    <a:pt x="119964" y="120000"/>
                  </a:lnTo>
                  <a:lnTo>
                    <a:pt x="113104" y="90000"/>
                  </a:lnTo>
                  <a:lnTo>
                    <a:pt x="106279" y="65901"/>
                  </a:lnTo>
                  <a:lnTo>
                    <a:pt x="99419" y="47950"/>
                  </a:lnTo>
                  <a:lnTo>
                    <a:pt x="91715" y="30000"/>
                  </a:lnTo>
                  <a:lnTo>
                    <a:pt x="83975" y="18196"/>
                  </a:lnTo>
                  <a:lnTo>
                    <a:pt x="76270" y="6147"/>
                  </a:lnTo>
                  <a:lnTo>
                    <a:pt x="67722" y="0"/>
                  </a:lnTo>
                  <a:lnTo>
                    <a:pt x="59982" y="0"/>
                  </a:lnTo>
                  <a:lnTo>
                    <a:pt x="51433" y="0"/>
                  </a:lnTo>
                  <a:lnTo>
                    <a:pt x="43729" y="6147"/>
                  </a:lnTo>
                  <a:lnTo>
                    <a:pt x="35989" y="18196"/>
                  </a:lnTo>
                  <a:lnTo>
                    <a:pt x="28284" y="30000"/>
                  </a:lnTo>
                  <a:lnTo>
                    <a:pt x="20580" y="47950"/>
                  </a:lnTo>
                  <a:lnTo>
                    <a:pt x="12875" y="65901"/>
                  </a:lnTo>
                  <a:lnTo>
                    <a:pt x="6015" y="90000"/>
                  </a:lnTo>
                  <a:lnTo>
                    <a:pt x="35" y="1200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614338974"/>
      </p:ext>
    </p:extLst>
  </p:cSld>
  <p:clrMapOvr>
    <a:masterClrMapping/>
  </p:clrMapOvr>
  <p:transition spd="slow">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7C6F7A-6A38-4235-BFF6-6619D5170431}"/>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76326815-F1E1-42A0-99D6-8594B60FDD5E}"/>
              </a:ext>
            </a:extLst>
          </p:cNvPr>
          <p:cNvSpPr>
            <a:spLocks noGrp="1"/>
          </p:cNvSpPr>
          <p:nvPr>
            <p:ph type="body" idx="1"/>
          </p:nvPr>
        </p:nvSpPr>
        <p:spPr/>
        <p:txBody>
          <a:bodyPr/>
          <a:lstStyle/>
          <a:p>
            <a:endParaRPr lang="es-ES" dirty="0"/>
          </a:p>
        </p:txBody>
      </p:sp>
      <p:sp>
        <p:nvSpPr>
          <p:cNvPr id="4" name="Marcador de texto 3">
            <a:extLst>
              <a:ext uri="{FF2B5EF4-FFF2-40B4-BE49-F238E27FC236}">
                <a16:creationId xmlns:a16="http://schemas.microsoft.com/office/drawing/2014/main" id="{3552E3E9-9FFD-478F-9528-1BC3CC1AABA5}"/>
              </a:ext>
            </a:extLst>
          </p:cNvPr>
          <p:cNvSpPr>
            <a:spLocks noGrp="1"/>
          </p:cNvSpPr>
          <p:nvPr>
            <p:ph type="body" idx="2"/>
          </p:nvPr>
        </p:nvSpPr>
        <p:spPr/>
        <p:txBody>
          <a:bodyPr/>
          <a:lstStyle/>
          <a:p>
            <a:endParaRPr lang="es-ES"/>
          </a:p>
        </p:txBody>
      </p:sp>
      <p:pic>
        <p:nvPicPr>
          <p:cNvPr id="8" name="Imagen 7">
            <a:extLst>
              <a:ext uri="{FF2B5EF4-FFF2-40B4-BE49-F238E27FC236}">
                <a16:creationId xmlns:a16="http://schemas.microsoft.com/office/drawing/2014/main" id="{A2CC5428-E978-473B-8559-BD3B0838EFA2}"/>
              </a:ext>
            </a:extLst>
          </p:cNvPr>
          <p:cNvPicPr>
            <a:picLocks noChangeAspect="1"/>
          </p:cNvPicPr>
          <p:nvPr/>
        </p:nvPicPr>
        <p:blipFill>
          <a:blip r:embed="rId2"/>
          <a:stretch>
            <a:fillRect/>
          </a:stretch>
        </p:blipFill>
        <p:spPr>
          <a:xfrm>
            <a:off x="2987824" y="1509475"/>
            <a:ext cx="5068007" cy="2448267"/>
          </a:xfrm>
          <a:prstGeom prst="rect">
            <a:avLst/>
          </a:prstGeom>
        </p:spPr>
      </p:pic>
    </p:spTree>
    <p:extLst>
      <p:ext uri="{BB962C8B-B14F-4D97-AF65-F5344CB8AC3E}">
        <p14:creationId xmlns:p14="http://schemas.microsoft.com/office/powerpoint/2010/main" val="24491333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FB9FF5-4DB5-4D40-91B1-D8547758BBAD}"/>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F4504B24-EB25-4AEE-BA36-EEDE3BCE0963}"/>
              </a:ext>
            </a:extLst>
          </p:cNvPr>
          <p:cNvSpPr>
            <a:spLocks noGrp="1"/>
          </p:cNvSpPr>
          <p:nvPr>
            <p:ph type="body" idx="1"/>
          </p:nvPr>
        </p:nvSpPr>
        <p:spPr/>
        <p:txBody>
          <a:bodyPr/>
          <a:lstStyle/>
          <a:p>
            <a:endParaRPr lang="es-ES" dirty="0"/>
          </a:p>
        </p:txBody>
      </p:sp>
      <p:sp>
        <p:nvSpPr>
          <p:cNvPr id="4" name="Marcador de texto 3">
            <a:extLst>
              <a:ext uri="{FF2B5EF4-FFF2-40B4-BE49-F238E27FC236}">
                <a16:creationId xmlns:a16="http://schemas.microsoft.com/office/drawing/2014/main" id="{9FEB7720-FAE4-4C20-A0F4-BC5577BC7251}"/>
              </a:ext>
            </a:extLst>
          </p:cNvPr>
          <p:cNvSpPr>
            <a:spLocks noGrp="1"/>
          </p:cNvSpPr>
          <p:nvPr>
            <p:ph type="body" idx="2"/>
          </p:nvPr>
        </p:nvSpPr>
        <p:spPr/>
        <p:txBody>
          <a:bodyPr/>
          <a:lstStyle/>
          <a:p>
            <a:endParaRPr lang="es-ES"/>
          </a:p>
        </p:txBody>
      </p:sp>
      <p:pic>
        <p:nvPicPr>
          <p:cNvPr id="5" name="Imagen 4" descr="https://i.gyazo.com/37713d1108729788fd6cc12e5d273e7e.png">
            <a:extLst>
              <a:ext uri="{FF2B5EF4-FFF2-40B4-BE49-F238E27FC236}">
                <a16:creationId xmlns:a16="http://schemas.microsoft.com/office/drawing/2014/main" id="{BC22FAE8-A986-456D-8235-829553C75E6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140708" y="681240"/>
            <a:ext cx="5400040" cy="4159885"/>
          </a:xfrm>
          <a:prstGeom prst="rect">
            <a:avLst/>
          </a:prstGeom>
          <a:noFill/>
          <a:ln>
            <a:noFill/>
          </a:ln>
        </p:spPr>
      </p:pic>
    </p:spTree>
    <p:extLst>
      <p:ext uri="{BB962C8B-B14F-4D97-AF65-F5344CB8AC3E}">
        <p14:creationId xmlns:p14="http://schemas.microsoft.com/office/powerpoint/2010/main" val="13758556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D62316-94AA-4E77-8E18-E263B0EC0424}"/>
              </a:ext>
            </a:extLst>
          </p:cNvPr>
          <p:cNvSpPr>
            <a:spLocks noGrp="1"/>
          </p:cNvSpPr>
          <p:nvPr>
            <p:ph type="title"/>
          </p:nvPr>
        </p:nvSpPr>
        <p:spPr/>
        <p:txBody>
          <a:bodyPr/>
          <a:lstStyle/>
          <a:p>
            <a:r>
              <a:rPr lang="es-ES" dirty="0">
                <a:solidFill>
                  <a:schemeClr val="tx1"/>
                </a:solidFill>
              </a:rPr>
              <a:t>SITUACION 2</a:t>
            </a:r>
          </a:p>
        </p:txBody>
      </p:sp>
      <p:sp>
        <p:nvSpPr>
          <p:cNvPr id="3" name="Marcador de texto 2">
            <a:extLst>
              <a:ext uri="{FF2B5EF4-FFF2-40B4-BE49-F238E27FC236}">
                <a16:creationId xmlns:a16="http://schemas.microsoft.com/office/drawing/2014/main" id="{C5DEA77F-522B-4422-B961-F1101D80023A}"/>
              </a:ext>
            </a:extLst>
          </p:cNvPr>
          <p:cNvSpPr>
            <a:spLocks noGrp="1"/>
          </p:cNvSpPr>
          <p:nvPr>
            <p:ph type="body" idx="1"/>
          </p:nvPr>
        </p:nvSpPr>
        <p:spPr>
          <a:xfrm>
            <a:off x="2555777" y="1203598"/>
            <a:ext cx="6065598" cy="3430977"/>
          </a:xfrm>
        </p:spPr>
        <p:txBody>
          <a:bodyPr/>
          <a:lstStyle/>
          <a:p>
            <a:pPr indent="0">
              <a:buNone/>
            </a:pPr>
            <a:r>
              <a:rPr lang="es-ES" dirty="0"/>
              <a:t>Empresa de tamaño pequeño que tiene 20 empleados</a:t>
            </a:r>
          </a:p>
          <a:p>
            <a:pPr indent="0">
              <a:buNone/>
            </a:pPr>
            <a:endParaRPr lang="es-ES" dirty="0"/>
          </a:p>
          <a:p>
            <a:pPr indent="0">
              <a:buNone/>
            </a:pPr>
            <a:r>
              <a:rPr lang="es-ES" dirty="0"/>
              <a:t>Herramienta principal como </a:t>
            </a:r>
            <a:r>
              <a:rPr lang="es-ES" dirty="0" err="1"/>
              <a:t>tracker</a:t>
            </a:r>
            <a:r>
              <a:rPr lang="es-ES" dirty="0"/>
              <a:t> de </a:t>
            </a:r>
            <a:r>
              <a:rPr lang="es-ES" dirty="0" err="1"/>
              <a:t>issues</a:t>
            </a:r>
            <a:r>
              <a:rPr lang="es-ES" dirty="0"/>
              <a:t> es  JIRA </a:t>
            </a:r>
          </a:p>
          <a:p>
            <a:pPr indent="0">
              <a:buNone/>
            </a:pPr>
            <a:endParaRPr lang="es-ES" dirty="0"/>
          </a:p>
          <a:p>
            <a:pPr indent="0">
              <a:buNone/>
            </a:pPr>
            <a:r>
              <a:rPr lang="es-ES" dirty="0"/>
              <a:t>Se necesita un complemento de JIRA:</a:t>
            </a:r>
          </a:p>
          <a:p>
            <a:pPr indent="0">
              <a:buNone/>
            </a:pPr>
            <a:endParaRPr lang="es-ES" dirty="0"/>
          </a:p>
          <a:p>
            <a:pPr indent="0">
              <a:buNone/>
            </a:pPr>
            <a:r>
              <a:rPr lang="es-ES" sz="1600" dirty="0"/>
              <a:t>     - Que permita gestionar el </a:t>
            </a:r>
            <a:r>
              <a:rPr lang="es-ES" sz="1600" dirty="0" err="1"/>
              <a:t>Testing</a:t>
            </a:r>
            <a:r>
              <a:rPr lang="es-ES" sz="1600" dirty="0"/>
              <a:t> de manera integral </a:t>
            </a:r>
          </a:p>
          <a:p>
            <a:pPr indent="0">
              <a:buNone/>
            </a:pPr>
            <a:r>
              <a:rPr lang="es-ES" sz="1600" dirty="0"/>
              <a:t>     - Instalación en la nube ya que el sistema informático de la empresa es bastante escaso</a:t>
            </a:r>
          </a:p>
          <a:p>
            <a:pPr indent="0">
              <a:buNone/>
            </a:pPr>
            <a:r>
              <a:rPr lang="es-ES" sz="1600" dirty="0"/>
              <a:t>     - Registrar los primeros y principales datos del proyecto de </a:t>
            </a:r>
            <a:r>
              <a:rPr lang="es-ES" sz="1600" dirty="0" err="1"/>
              <a:t>Testing</a:t>
            </a:r>
            <a:endParaRPr lang="es-ES" sz="1600" dirty="0"/>
          </a:p>
          <a:p>
            <a:pPr indent="0">
              <a:buNone/>
            </a:pPr>
            <a:r>
              <a:rPr lang="es-ES" sz="1600" dirty="0"/>
              <a:t>     - </a:t>
            </a:r>
            <a:r>
              <a:rPr lang="es-ES" sz="1600" dirty="0" err="1"/>
              <a:t>Tests</a:t>
            </a:r>
            <a:r>
              <a:rPr lang="es-ES" sz="1600" dirty="0"/>
              <a:t> de seguridad basados en requisitos</a:t>
            </a:r>
          </a:p>
          <a:p>
            <a:pPr indent="0">
              <a:buNone/>
            </a:pPr>
            <a:r>
              <a:rPr lang="es-ES" sz="1600" dirty="0"/>
              <a:t>     - Generar diversos tipos de reportes con toda la información</a:t>
            </a:r>
          </a:p>
          <a:p>
            <a:pPr indent="0">
              <a:buNone/>
            </a:pPr>
            <a:endParaRPr lang="es-ES" sz="1600" dirty="0"/>
          </a:p>
          <a:p>
            <a:pPr indent="0">
              <a:buNone/>
            </a:pPr>
            <a:endParaRPr lang="es-ES" dirty="0"/>
          </a:p>
          <a:p>
            <a:pPr indent="0">
              <a:buNone/>
            </a:pPr>
            <a:endParaRPr lang="es-ES" dirty="0"/>
          </a:p>
        </p:txBody>
      </p:sp>
    </p:spTree>
    <p:extLst>
      <p:ext uri="{BB962C8B-B14F-4D97-AF65-F5344CB8AC3E}">
        <p14:creationId xmlns:p14="http://schemas.microsoft.com/office/powerpoint/2010/main" val="32992889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A9C620-8DD1-4A10-8634-083C4923CDB1}"/>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38FD0D74-8592-4D8A-B0DD-FC56C955680D}"/>
              </a:ext>
            </a:extLst>
          </p:cNvPr>
          <p:cNvSpPr>
            <a:spLocks noGrp="1"/>
          </p:cNvSpPr>
          <p:nvPr>
            <p:ph type="body" idx="1"/>
          </p:nvPr>
        </p:nvSpPr>
        <p:spPr/>
        <p:txBody>
          <a:bodyPr/>
          <a:lstStyle/>
          <a:p>
            <a:endParaRPr lang="es-ES" dirty="0"/>
          </a:p>
        </p:txBody>
      </p:sp>
      <p:sp>
        <p:nvSpPr>
          <p:cNvPr id="4" name="Marcador de texto 3">
            <a:extLst>
              <a:ext uri="{FF2B5EF4-FFF2-40B4-BE49-F238E27FC236}">
                <a16:creationId xmlns:a16="http://schemas.microsoft.com/office/drawing/2014/main" id="{2B9BF6EC-2CC9-45D4-AF0D-554AE7CC0C71}"/>
              </a:ext>
            </a:extLst>
          </p:cNvPr>
          <p:cNvSpPr>
            <a:spLocks noGrp="1"/>
          </p:cNvSpPr>
          <p:nvPr>
            <p:ph type="body" idx="2"/>
          </p:nvPr>
        </p:nvSpPr>
        <p:spPr/>
        <p:txBody>
          <a:bodyPr/>
          <a:lstStyle/>
          <a:p>
            <a:endParaRPr lang="es-ES"/>
          </a:p>
        </p:txBody>
      </p:sp>
      <p:pic>
        <p:nvPicPr>
          <p:cNvPr id="6" name="Imagen 5">
            <a:extLst>
              <a:ext uri="{FF2B5EF4-FFF2-40B4-BE49-F238E27FC236}">
                <a16:creationId xmlns:a16="http://schemas.microsoft.com/office/drawing/2014/main" id="{183C00D7-B913-4F79-AEF8-B26A1C7975DF}"/>
              </a:ext>
            </a:extLst>
          </p:cNvPr>
          <p:cNvPicPr>
            <a:picLocks noChangeAspect="1"/>
          </p:cNvPicPr>
          <p:nvPr/>
        </p:nvPicPr>
        <p:blipFill>
          <a:blip r:embed="rId2"/>
          <a:stretch>
            <a:fillRect/>
          </a:stretch>
        </p:blipFill>
        <p:spPr>
          <a:xfrm>
            <a:off x="2879930" y="1851670"/>
            <a:ext cx="5439534" cy="1943371"/>
          </a:xfrm>
          <a:prstGeom prst="rect">
            <a:avLst/>
          </a:prstGeom>
        </p:spPr>
      </p:pic>
    </p:spTree>
    <p:extLst>
      <p:ext uri="{BB962C8B-B14F-4D97-AF65-F5344CB8AC3E}">
        <p14:creationId xmlns:p14="http://schemas.microsoft.com/office/powerpoint/2010/main" val="10763621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919"/>
        <p:cNvGrpSpPr/>
        <p:nvPr/>
      </p:nvGrpSpPr>
      <p:grpSpPr>
        <a:xfrm>
          <a:off x="0" y="0"/>
          <a:ext cx="0" cy="0"/>
          <a:chOff x="0" y="0"/>
          <a:chExt cx="0" cy="0"/>
        </a:xfrm>
      </p:grpSpPr>
      <p:sp>
        <p:nvSpPr>
          <p:cNvPr id="920" name="Shape 920"/>
          <p:cNvSpPr txBox="1">
            <a:spLocks noGrp="1"/>
          </p:cNvSpPr>
          <p:nvPr>
            <p:ph type="ctrTitle" idx="4294967295"/>
          </p:nvPr>
        </p:nvSpPr>
        <p:spPr>
          <a:xfrm>
            <a:off x="-1221584" y="350887"/>
            <a:ext cx="6392387" cy="2208300"/>
          </a:xfrm>
          <a:prstGeom prst="rect">
            <a:avLst/>
          </a:prstGeom>
          <a:noFill/>
          <a:ln>
            <a:noFill/>
          </a:ln>
        </p:spPr>
        <p:txBody>
          <a:bodyPr lIns="91425" tIns="91425" rIns="91425" bIns="91425" anchor="b" anchorCtr="0">
            <a:noAutofit/>
          </a:bodyPr>
          <a:lstStyle/>
          <a:p>
            <a:pPr lvl="0" algn="ctr">
              <a:buSzPct val="25000"/>
            </a:pPr>
            <a:r>
              <a:rPr lang="en" sz="3600" dirty="0"/>
              <a:t>7. </a:t>
            </a:r>
            <a:r>
              <a:rPr lang="es-ES" sz="3600" dirty="0"/>
              <a:t>Conclusiones</a:t>
            </a:r>
            <a:br>
              <a:rPr lang="es-ES" sz="3600" dirty="0"/>
            </a:br>
            <a:endParaRPr dirty="0"/>
          </a:p>
          <a:p>
            <a:pPr marL="0" marR="0" lvl="0" indent="0" algn="ctr" rtl="0">
              <a:lnSpc>
                <a:spcPct val="100000"/>
              </a:lnSpc>
              <a:spcBef>
                <a:spcPts val="0"/>
              </a:spcBef>
              <a:spcAft>
                <a:spcPts val="0"/>
              </a:spcAft>
              <a:buClr>
                <a:srgbClr val="FFFFFF"/>
              </a:buClr>
              <a:buSzPct val="25000"/>
              <a:buFont typeface="Muli"/>
              <a:buNone/>
            </a:pPr>
            <a:endParaRPr sz="3000" dirty="0"/>
          </a:p>
        </p:txBody>
      </p:sp>
      <p:grpSp>
        <p:nvGrpSpPr>
          <p:cNvPr id="2" name="Shape 921"/>
          <p:cNvGrpSpPr/>
          <p:nvPr/>
        </p:nvGrpSpPr>
        <p:grpSpPr>
          <a:xfrm>
            <a:off x="1576734" y="3190213"/>
            <a:ext cx="1695188" cy="1364480"/>
            <a:chOff x="568950" y="3686775"/>
            <a:chExt cx="472500" cy="363000"/>
          </a:xfrm>
        </p:grpSpPr>
        <p:sp>
          <p:nvSpPr>
            <p:cNvPr id="922" name="Shape 922"/>
            <p:cNvSpPr/>
            <p:nvPr/>
          </p:nvSpPr>
          <p:spPr>
            <a:xfrm>
              <a:off x="568950" y="3686775"/>
              <a:ext cx="472500" cy="363000"/>
            </a:xfrm>
            <a:custGeom>
              <a:avLst/>
              <a:gdLst/>
              <a:ahLst/>
              <a:cxnLst/>
              <a:rect l="0" t="0" r="0" b="0"/>
              <a:pathLst>
                <a:path w="120000" h="120000" fill="none" extrusionOk="0">
                  <a:moveTo>
                    <a:pt x="120000" y="66042"/>
                  </a:moveTo>
                  <a:lnTo>
                    <a:pt x="120000" y="66042"/>
                  </a:lnTo>
                  <a:lnTo>
                    <a:pt x="118761" y="67051"/>
                  </a:lnTo>
                  <a:lnTo>
                    <a:pt x="117523" y="67655"/>
                  </a:lnTo>
                  <a:lnTo>
                    <a:pt x="116133" y="68051"/>
                  </a:lnTo>
                  <a:lnTo>
                    <a:pt x="114742" y="68051"/>
                  </a:lnTo>
                  <a:lnTo>
                    <a:pt x="113346" y="67655"/>
                  </a:lnTo>
                  <a:lnTo>
                    <a:pt x="112114" y="67051"/>
                  </a:lnTo>
                  <a:lnTo>
                    <a:pt x="111028" y="66241"/>
                  </a:lnTo>
                  <a:lnTo>
                    <a:pt x="110101" y="65232"/>
                  </a:lnTo>
                  <a:lnTo>
                    <a:pt x="110101" y="65232"/>
                  </a:lnTo>
                  <a:lnTo>
                    <a:pt x="109479" y="64025"/>
                  </a:lnTo>
                  <a:lnTo>
                    <a:pt x="109015" y="62620"/>
                  </a:lnTo>
                  <a:lnTo>
                    <a:pt x="109015" y="61206"/>
                  </a:lnTo>
                  <a:lnTo>
                    <a:pt x="109174" y="59801"/>
                  </a:lnTo>
                  <a:lnTo>
                    <a:pt x="109479" y="58594"/>
                  </a:lnTo>
                  <a:lnTo>
                    <a:pt x="110101" y="57387"/>
                  </a:lnTo>
                  <a:lnTo>
                    <a:pt x="111028" y="56577"/>
                  </a:lnTo>
                  <a:lnTo>
                    <a:pt x="112114" y="56172"/>
                  </a:lnTo>
                  <a:lnTo>
                    <a:pt x="112114" y="56172"/>
                  </a:lnTo>
                  <a:lnTo>
                    <a:pt x="112730" y="55974"/>
                  </a:lnTo>
                  <a:lnTo>
                    <a:pt x="113193" y="55974"/>
                  </a:lnTo>
                  <a:lnTo>
                    <a:pt x="113657" y="56172"/>
                  </a:lnTo>
                  <a:lnTo>
                    <a:pt x="114120" y="56379"/>
                  </a:lnTo>
                  <a:lnTo>
                    <a:pt x="114431" y="56784"/>
                  </a:lnTo>
                  <a:lnTo>
                    <a:pt x="114584" y="57181"/>
                  </a:lnTo>
                  <a:lnTo>
                    <a:pt x="114895" y="58387"/>
                  </a:lnTo>
                  <a:lnTo>
                    <a:pt x="114742" y="59603"/>
                  </a:lnTo>
                  <a:lnTo>
                    <a:pt x="114431" y="60810"/>
                  </a:lnTo>
                  <a:lnTo>
                    <a:pt x="113968" y="61810"/>
                  </a:lnTo>
                  <a:lnTo>
                    <a:pt x="113193" y="62818"/>
                  </a:lnTo>
                  <a:lnTo>
                    <a:pt x="113193" y="62818"/>
                  </a:lnTo>
                  <a:lnTo>
                    <a:pt x="111955" y="63629"/>
                  </a:lnTo>
                  <a:lnTo>
                    <a:pt x="110717" y="64232"/>
                  </a:lnTo>
                  <a:lnTo>
                    <a:pt x="109326" y="64430"/>
                  </a:lnTo>
                  <a:lnTo>
                    <a:pt x="107936" y="64430"/>
                  </a:lnTo>
                  <a:lnTo>
                    <a:pt x="107936" y="64430"/>
                  </a:lnTo>
                  <a:lnTo>
                    <a:pt x="107161" y="64430"/>
                  </a:lnTo>
                  <a:lnTo>
                    <a:pt x="106546" y="64232"/>
                  </a:lnTo>
                  <a:lnTo>
                    <a:pt x="106082" y="64025"/>
                  </a:lnTo>
                  <a:lnTo>
                    <a:pt x="105619" y="63629"/>
                  </a:lnTo>
                  <a:lnTo>
                    <a:pt x="105307" y="63224"/>
                  </a:lnTo>
                  <a:lnTo>
                    <a:pt x="105155" y="62413"/>
                  </a:lnTo>
                  <a:lnTo>
                    <a:pt x="104996" y="60603"/>
                  </a:lnTo>
                  <a:lnTo>
                    <a:pt x="104996" y="60603"/>
                  </a:lnTo>
                  <a:lnTo>
                    <a:pt x="104844" y="57991"/>
                  </a:lnTo>
                  <a:lnTo>
                    <a:pt x="104685" y="55370"/>
                  </a:lnTo>
                  <a:lnTo>
                    <a:pt x="104380" y="52750"/>
                  </a:lnTo>
                  <a:lnTo>
                    <a:pt x="103917" y="50137"/>
                  </a:lnTo>
                  <a:lnTo>
                    <a:pt x="103295" y="47517"/>
                  </a:lnTo>
                  <a:lnTo>
                    <a:pt x="102679" y="45103"/>
                  </a:lnTo>
                  <a:lnTo>
                    <a:pt x="101904" y="42689"/>
                  </a:lnTo>
                  <a:lnTo>
                    <a:pt x="100977" y="40267"/>
                  </a:lnTo>
                  <a:lnTo>
                    <a:pt x="100050" y="38060"/>
                  </a:lnTo>
                  <a:lnTo>
                    <a:pt x="98965" y="35637"/>
                  </a:lnTo>
                  <a:lnTo>
                    <a:pt x="97733" y="33629"/>
                  </a:lnTo>
                  <a:lnTo>
                    <a:pt x="96495" y="31413"/>
                  </a:lnTo>
                  <a:lnTo>
                    <a:pt x="95098" y="29396"/>
                  </a:lnTo>
                  <a:lnTo>
                    <a:pt x="93707" y="27387"/>
                  </a:lnTo>
                  <a:lnTo>
                    <a:pt x="92165" y="25577"/>
                  </a:lnTo>
                  <a:lnTo>
                    <a:pt x="90615" y="23758"/>
                  </a:lnTo>
                  <a:lnTo>
                    <a:pt x="88914" y="21948"/>
                  </a:lnTo>
                  <a:lnTo>
                    <a:pt x="87060" y="20336"/>
                  </a:lnTo>
                  <a:lnTo>
                    <a:pt x="85206" y="18724"/>
                  </a:lnTo>
                  <a:lnTo>
                    <a:pt x="83352" y="17318"/>
                  </a:lnTo>
                  <a:lnTo>
                    <a:pt x="81339" y="15905"/>
                  </a:lnTo>
                  <a:lnTo>
                    <a:pt x="79326" y="14698"/>
                  </a:lnTo>
                  <a:lnTo>
                    <a:pt x="77320" y="13491"/>
                  </a:lnTo>
                  <a:lnTo>
                    <a:pt x="75155" y="12482"/>
                  </a:lnTo>
                  <a:lnTo>
                    <a:pt x="72990" y="11482"/>
                  </a:lnTo>
                  <a:lnTo>
                    <a:pt x="70666" y="10672"/>
                  </a:lnTo>
                  <a:lnTo>
                    <a:pt x="68349" y="10068"/>
                  </a:lnTo>
                  <a:lnTo>
                    <a:pt x="66031" y="9465"/>
                  </a:lnTo>
                  <a:lnTo>
                    <a:pt x="63707" y="9060"/>
                  </a:lnTo>
                  <a:lnTo>
                    <a:pt x="61238" y="8663"/>
                  </a:lnTo>
                  <a:lnTo>
                    <a:pt x="58761" y="8456"/>
                  </a:lnTo>
                  <a:lnTo>
                    <a:pt x="56285" y="8456"/>
                  </a:lnTo>
                  <a:lnTo>
                    <a:pt x="56285" y="8456"/>
                  </a:lnTo>
                  <a:lnTo>
                    <a:pt x="52888" y="8456"/>
                  </a:lnTo>
                  <a:lnTo>
                    <a:pt x="49485" y="8861"/>
                  </a:lnTo>
                  <a:lnTo>
                    <a:pt x="46082" y="9465"/>
                  </a:lnTo>
                  <a:lnTo>
                    <a:pt x="42838" y="10473"/>
                  </a:lnTo>
                  <a:lnTo>
                    <a:pt x="42838" y="10473"/>
                  </a:lnTo>
                  <a:lnTo>
                    <a:pt x="41904" y="8663"/>
                  </a:lnTo>
                  <a:lnTo>
                    <a:pt x="40977" y="7249"/>
                  </a:lnTo>
                  <a:lnTo>
                    <a:pt x="39898" y="5844"/>
                  </a:lnTo>
                  <a:lnTo>
                    <a:pt x="38971" y="4637"/>
                  </a:lnTo>
                  <a:lnTo>
                    <a:pt x="37885" y="3629"/>
                  </a:lnTo>
                  <a:lnTo>
                    <a:pt x="36958" y="2818"/>
                  </a:lnTo>
                  <a:lnTo>
                    <a:pt x="34946" y="1612"/>
                  </a:lnTo>
                  <a:lnTo>
                    <a:pt x="33250" y="810"/>
                  </a:lnTo>
                  <a:lnTo>
                    <a:pt x="31853" y="405"/>
                  </a:lnTo>
                  <a:lnTo>
                    <a:pt x="30615" y="0"/>
                  </a:lnTo>
                  <a:lnTo>
                    <a:pt x="30615" y="0"/>
                  </a:lnTo>
                  <a:lnTo>
                    <a:pt x="30000" y="1612"/>
                  </a:lnTo>
                  <a:lnTo>
                    <a:pt x="29384" y="3224"/>
                  </a:lnTo>
                  <a:lnTo>
                    <a:pt x="28761" y="5637"/>
                  </a:lnTo>
                  <a:lnTo>
                    <a:pt x="28146" y="8258"/>
                  </a:lnTo>
                  <a:lnTo>
                    <a:pt x="27834" y="11482"/>
                  </a:lnTo>
                  <a:lnTo>
                    <a:pt x="27682" y="14698"/>
                  </a:lnTo>
                  <a:lnTo>
                    <a:pt x="27682" y="16516"/>
                  </a:lnTo>
                  <a:lnTo>
                    <a:pt x="27987" y="18327"/>
                  </a:lnTo>
                  <a:lnTo>
                    <a:pt x="27987" y="18327"/>
                  </a:lnTo>
                  <a:lnTo>
                    <a:pt x="25822" y="20137"/>
                  </a:lnTo>
                  <a:lnTo>
                    <a:pt x="23352" y="22551"/>
                  </a:lnTo>
                  <a:lnTo>
                    <a:pt x="20723" y="25974"/>
                  </a:lnTo>
                  <a:lnTo>
                    <a:pt x="17936" y="29801"/>
                  </a:lnTo>
                  <a:lnTo>
                    <a:pt x="15307" y="34025"/>
                  </a:lnTo>
                  <a:lnTo>
                    <a:pt x="12838" y="38456"/>
                  </a:lnTo>
                  <a:lnTo>
                    <a:pt x="11752" y="40879"/>
                  </a:lnTo>
                  <a:lnTo>
                    <a:pt x="10825" y="43292"/>
                  </a:lnTo>
                  <a:lnTo>
                    <a:pt x="9898" y="45706"/>
                  </a:lnTo>
                  <a:lnTo>
                    <a:pt x="9276" y="47922"/>
                  </a:lnTo>
                  <a:lnTo>
                    <a:pt x="3555" y="47922"/>
                  </a:lnTo>
                  <a:lnTo>
                    <a:pt x="3555" y="47922"/>
                  </a:lnTo>
                  <a:lnTo>
                    <a:pt x="2939" y="48120"/>
                  </a:lnTo>
                  <a:lnTo>
                    <a:pt x="2165" y="48327"/>
                  </a:lnTo>
                  <a:lnTo>
                    <a:pt x="1549" y="48724"/>
                  </a:lnTo>
                  <a:lnTo>
                    <a:pt x="1085" y="49327"/>
                  </a:lnTo>
                  <a:lnTo>
                    <a:pt x="622" y="49931"/>
                  </a:lnTo>
                  <a:lnTo>
                    <a:pt x="311" y="50741"/>
                  </a:lnTo>
                  <a:lnTo>
                    <a:pt x="158" y="51749"/>
                  </a:lnTo>
                  <a:lnTo>
                    <a:pt x="0" y="52551"/>
                  </a:lnTo>
                  <a:lnTo>
                    <a:pt x="0" y="71077"/>
                  </a:lnTo>
                  <a:lnTo>
                    <a:pt x="0" y="71077"/>
                  </a:lnTo>
                  <a:lnTo>
                    <a:pt x="158" y="72085"/>
                  </a:lnTo>
                  <a:lnTo>
                    <a:pt x="311" y="72887"/>
                  </a:lnTo>
                  <a:lnTo>
                    <a:pt x="622" y="73689"/>
                  </a:lnTo>
                  <a:lnTo>
                    <a:pt x="1085" y="74293"/>
                  </a:lnTo>
                  <a:lnTo>
                    <a:pt x="1549" y="74896"/>
                  </a:lnTo>
                  <a:lnTo>
                    <a:pt x="2165" y="75301"/>
                  </a:lnTo>
                  <a:lnTo>
                    <a:pt x="2939" y="75706"/>
                  </a:lnTo>
                  <a:lnTo>
                    <a:pt x="3555" y="75706"/>
                  </a:lnTo>
                  <a:lnTo>
                    <a:pt x="9587" y="75706"/>
                  </a:lnTo>
                  <a:lnTo>
                    <a:pt x="9587" y="75706"/>
                  </a:lnTo>
                  <a:lnTo>
                    <a:pt x="10050" y="77318"/>
                  </a:lnTo>
                  <a:lnTo>
                    <a:pt x="10673" y="79129"/>
                  </a:lnTo>
                  <a:lnTo>
                    <a:pt x="12215" y="82551"/>
                  </a:lnTo>
                  <a:lnTo>
                    <a:pt x="14069" y="85775"/>
                  </a:lnTo>
                  <a:lnTo>
                    <a:pt x="16393" y="88991"/>
                  </a:lnTo>
                  <a:lnTo>
                    <a:pt x="18869" y="92017"/>
                  </a:lnTo>
                  <a:lnTo>
                    <a:pt x="21650" y="94836"/>
                  </a:lnTo>
                  <a:lnTo>
                    <a:pt x="24742" y="97448"/>
                  </a:lnTo>
                  <a:lnTo>
                    <a:pt x="27987" y="99465"/>
                  </a:lnTo>
                  <a:lnTo>
                    <a:pt x="27987" y="119999"/>
                  </a:lnTo>
                  <a:lnTo>
                    <a:pt x="32317" y="119999"/>
                  </a:lnTo>
                  <a:lnTo>
                    <a:pt x="40050" y="106310"/>
                  </a:lnTo>
                  <a:lnTo>
                    <a:pt x="40050" y="106310"/>
                  </a:lnTo>
                  <a:lnTo>
                    <a:pt x="43917" y="107715"/>
                  </a:lnTo>
                  <a:lnTo>
                    <a:pt x="47936" y="108525"/>
                  </a:lnTo>
                  <a:lnTo>
                    <a:pt x="52114" y="109129"/>
                  </a:lnTo>
                  <a:lnTo>
                    <a:pt x="56285" y="109327"/>
                  </a:lnTo>
                  <a:lnTo>
                    <a:pt x="56285" y="109327"/>
                  </a:lnTo>
                  <a:lnTo>
                    <a:pt x="60463" y="109129"/>
                  </a:lnTo>
                  <a:lnTo>
                    <a:pt x="64641" y="108525"/>
                  </a:lnTo>
                  <a:lnTo>
                    <a:pt x="68660" y="107715"/>
                  </a:lnTo>
                  <a:lnTo>
                    <a:pt x="72526" y="106310"/>
                  </a:lnTo>
                  <a:lnTo>
                    <a:pt x="79949" y="119999"/>
                  </a:lnTo>
                  <a:lnTo>
                    <a:pt x="84742" y="119999"/>
                  </a:lnTo>
                  <a:lnTo>
                    <a:pt x="84742" y="99465"/>
                  </a:lnTo>
                  <a:lnTo>
                    <a:pt x="84742" y="99465"/>
                  </a:lnTo>
                  <a:lnTo>
                    <a:pt x="86907" y="98258"/>
                  </a:lnTo>
                  <a:lnTo>
                    <a:pt x="88914" y="96844"/>
                  </a:lnTo>
                  <a:lnTo>
                    <a:pt x="90774" y="95439"/>
                  </a:lnTo>
                  <a:lnTo>
                    <a:pt x="92628" y="93827"/>
                  </a:lnTo>
                  <a:lnTo>
                    <a:pt x="94330" y="92017"/>
                  </a:lnTo>
                  <a:lnTo>
                    <a:pt x="95873" y="90198"/>
                  </a:lnTo>
                  <a:lnTo>
                    <a:pt x="97422" y="88189"/>
                  </a:lnTo>
                  <a:lnTo>
                    <a:pt x="98812" y="85974"/>
                  </a:lnTo>
                  <a:lnTo>
                    <a:pt x="99892" y="83758"/>
                  </a:lnTo>
                  <a:lnTo>
                    <a:pt x="100977" y="81543"/>
                  </a:lnTo>
                  <a:lnTo>
                    <a:pt x="102057" y="79129"/>
                  </a:lnTo>
                  <a:lnTo>
                    <a:pt x="102831" y="76508"/>
                  </a:lnTo>
                  <a:lnTo>
                    <a:pt x="103606" y="73896"/>
                  </a:lnTo>
                  <a:lnTo>
                    <a:pt x="104069" y="71077"/>
                  </a:lnTo>
                  <a:lnTo>
                    <a:pt x="104533" y="68258"/>
                  </a:lnTo>
                  <a:lnTo>
                    <a:pt x="104844" y="65439"/>
                  </a:lnTo>
                  <a:lnTo>
                    <a:pt x="104844" y="65439"/>
                  </a:lnTo>
                  <a:lnTo>
                    <a:pt x="104844" y="6281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923" name="Shape 923"/>
            <p:cNvSpPr/>
            <p:nvPr/>
          </p:nvSpPr>
          <p:spPr>
            <a:xfrm>
              <a:off x="645650" y="3820725"/>
              <a:ext cx="34200" cy="34200"/>
            </a:xfrm>
            <a:custGeom>
              <a:avLst/>
              <a:gdLst/>
              <a:ahLst/>
              <a:cxnLst/>
              <a:rect l="0" t="0" r="0" b="0"/>
              <a:pathLst>
                <a:path w="120000" h="120000" fill="none" extrusionOk="0">
                  <a:moveTo>
                    <a:pt x="60043" y="119912"/>
                  </a:moveTo>
                  <a:lnTo>
                    <a:pt x="60043" y="119912"/>
                  </a:lnTo>
                  <a:lnTo>
                    <a:pt x="47208" y="117802"/>
                  </a:lnTo>
                  <a:lnTo>
                    <a:pt x="36483" y="115692"/>
                  </a:lnTo>
                  <a:lnTo>
                    <a:pt x="25758" y="109274"/>
                  </a:lnTo>
                  <a:lnTo>
                    <a:pt x="17230" y="102857"/>
                  </a:lnTo>
                  <a:lnTo>
                    <a:pt x="10813" y="94241"/>
                  </a:lnTo>
                  <a:lnTo>
                    <a:pt x="4395" y="83516"/>
                  </a:lnTo>
                  <a:lnTo>
                    <a:pt x="2197" y="72879"/>
                  </a:lnTo>
                  <a:lnTo>
                    <a:pt x="87" y="59956"/>
                  </a:lnTo>
                  <a:lnTo>
                    <a:pt x="87" y="59956"/>
                  </a:lnTo>
                  <a:lnTo>
                    <a:pt x="2197" y="47120"/>
                  </a:lnTo>
                  <a:lnTo>
                    <a:pt x="4395" y="36483"/>
                  </a:lnTo>
                  <a:lnTo>
                    <a:pt x="10813" y="27868"/>
                  </a:lnTo>
                  <a:lnTo>
                    <a:pt x="17230" y="17142"/>
                  </a:lnTo>
                  <a:lnTo>
                    <a:pt x="25758" y="10725"/>
                  </a:lnTo>
                  <a:lnTo>
                    <a:pt x="36483" y="6505"/>
                  </a:lnTo>
                  <a:lnTo>
                    <a:pt x="47208" y="2197"/>
                  </a:lnTo>
                  <a:lnTo>
                    <a:pt x="60043" y="87"/>
                  </a:lnTo>
                  <a:lnTo>
                    <a:pt x="60043" y="87"/>
                  </a:lnTo>
                  <a:lnTo>
                    <a:pt x="70769" y="2197"/>
                  </a:lnTo>
                  <a:lnTo>
                    <a:pt x="83604" y="6505"/>
                  </a:lnTo>
                  <a:lnTo>
                    <a:pt x="92131" y="10725"/>
                  </a:lnTo>
                  <a:lnTo>
                    <a:pt x="102857" y="17142"/>
                  </a:lnTo>
                  <a:lnTo>
                    <a:pt x="109274" y="27868"/>
                  </a:lnTo>
                  <a:lnTo>
                    <a:pt x="113582" y="36483"/>
                  </a:lnTo>
                  <a:lnTo>
                    <a:pt x="117802" y="47120"/>
                  </a:lnTo>
                  <a:lnTo>
                    <a:pt x="120000" y="59956"/>
                  </a:lnTo>
                  <a:lnTo>
                    <a:pt x="120000" y="59956"/>
                  </a:lnTo>
                  <a:lnTo>
                    <a:pt x="117802" y="72879"/>
                  </a:lnTo>
                  <a:lnTo>
                    <a:pt x="113582" y="83516"/>
                  </a:lnTo>
                  <a:lnTo>
                    <a:pt x="109274" y="94241"/>
                  </a:lnTo>
                  <a:lnTo>
                    <a:pt x="102857" y="102857"/>
                  </a:lnTo>
                  <a:lnTo>
                    <a:pt x="92131" y="109274"/>
                  </a:lnTo>
                  <a:lnTo>
                    <a:pt x="83604" y="115692"/>
                  </a:lnTo>
                  <a:lnTo>
                    <a:pt x="70769" y="117802"/>
                  </a:lnTo>
                  <a:lnTo>
                    <a:pt x="60043" y="119912"/>
                  </a:lnTo>
                  <a:lnTo>
                    <a:pt x="60043" y="11991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924" name="Shape 924"/>
            <p:cNvSpPr/>
            <p:nvPr/>
          </p:nvSpPr>
          <p:spPr>
            <a:xfrm>
              <a:off x="747950" y="3753750"/>
              <a:ext cx="85200" cy="12300"/>
            </a:xfrm>
            <a:custGeom>
              <a:avLst/>
              <a:gdLst/>
              <a:ahLst/>
              <a:cxnLst/>
              <a:rect l="0" t="0" r="0" b="0"/>
              <a:pathLst>
                <a:path w="120000" h="120000" fill="none" extrusionOk="0">
                  <a:moveTo>
                    <a:pt x="119964" y="120000"/>
                  </a:moveTo>
                  <a:lnTo>
                    <a:pt x="119964" y="120000"/>
                  </a:lnTo>
                  <a:lnTo>
                    <a:pt x="113104" y="90000"/>
                  </a:lnTo>
                  <a:lnTo>
                    <a:pt x="106279" y="65901"/>
                  </a:lnTo>
                  <a:lnTo>
                    <a:pt x="99419" y="47950"/>
                  </a:lnTo>
                  <a:lnTo>
                    <a:pt x="91715" y="30000"/>
                  </a:lnTo>
                  <a:lnTo>
                    <a:pt x="83975" y="18196"/>
                  </a:lnTo>
                  <a:lnTo>
                    <a:pt x="76270" y="6147"/>
                  </a:lnTo>
                  <a:lnTo>
                    <a:pt x="67722" y="0"/>
                  </a:lnTo>
                  <a:lnTo>
                    <a:pt x="59982" y="0"/>
                  </a:lnTo>
                  <a:lnTo>
                    <a:pt x="51433" y="0"/>
                  </a:lnTo>
                  <a:lnTo>
                    <a:pt x="43729" y="6147"/>
                  </a:lnTo>
                  <a:lnTo>
                    <a:pt x="35989" y="18196"/>
                  </a:lnTo>
                  <a:lnTo>
                    <a:pt x="28284" y="30000"/>
                  </a:lnTo>
                  <a:lnTo>
                    <a:pt x="20580" y="47950"/>
                  </a:lnTo>
                  <a:lnTo>
                    <a:pt x="12875" y="65901"/>
                  </a:lnTo>
                  <a:lnTo>
                    <a:pt x="6015" y="90000"/>
                  </a:lnTo>
                  <a:lnTo>
                    <a:pt x="35" y="1200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12093147"/>
      </p:ext>
    </p:extLst>
  </p:cSld>
  <p:clrMapOvr>
    <a:masterClrMapping/>
  </p:clrMapOvr>
  <p:transition spd="slow">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Shape 1178"/>
          <p:cNvSpPr txBox="1">
            <a:spLocks noGrp="1"/>
          </p:cNvSpPr>
          <p:nvPr>
            <p:ph type="body" idx="1"/>
          </p:nvPr>
        </p:nvSpPr>
        <p:spPr>
          <a:xfrm>
            <a:off x="2627784" y="699542"/>
            <a:ext cx="6162000" cy="1982400"/>
          </a:xfrm>
          <a:prstGeom prst="rect">
            <a:avLst/>
          </a:prstGeom>
          <a:noFill/>
          <a:ln>
            <a:noFill/>
          </a:ln>
        </p:spPr>
        <p:txBody>
          <a:bodyPr lIns="91425" tIns="91425" rIns="91425" bIns="91425" anchor="t" anchorCtr="0">
            <a:noAutofit/>
          </a:bodyPr>
          <a:lstStyle/>
          <a:p>
            <a:pPr indent="0">
              <a:buSzPct val="25000"/>
              <a:buNone/>
            </a:pPr>
            <a:endParaRPr lang="en" sz="1400" dirty="0"/>
          </a:p>
          <a:p>
            <a:pPr indent="0">
              <a:buSzPct val="25000"/>
              <a:buNone/>
            </a:pPr>
            <a:r>
              <a:rPr lang="es-ES" sz="1400" dirty="0"/>
              <a:t>  - Cada una aporta un conocimiento diferente. Una vez sepamos que queremos hacer decidiremos que herramienta es más adecuada para el caso.</a:t>
            </a:r>
          </a:p>
          <a:p>
            <a:pPr>
              <a:buSzPct val="25000"/>
              <a:buFontTx/>
              <a:buChar char="-"/>
            </a:pPr>
            <a:endParaRPr lang="es-ES" sz="1400" dirty="0"/>
          </a:p>
          <a:p>
            <a:pPr>
              <a:buSzPct val="25000"/>
              <a:buFontTx/>
              <a:buChar char="-"/>
            </a:pPr>
            <a:endParaRPr lang="es-ES" sz="1400" dirty="0"/>
          </a:p>
          <a:p>
            <a:pPr>
              <a:buSzPct val="25000"/>
              <a:buFontTx/>
              <a:buChar char="-"/>
            </a:pPr>
            <a:r>
              <a:rPr lang="es-ES" sz="1400" dirty="0"/>
              <a:t>- Ambas son geniales para la realización de proyectos, cada una con sus puntos fuertes.</a:t>
            </a:r>
          </a:p>
          <a:p>
            <a:pPr>
              <a:buSzPct val="25000"/>
              <a:buFontTx/>
              <a:buChar char="-"/>
            </a:pPr>
            <a:endParaRPr lang="es-ES" sz="1400" dirty="0"/>
          </a:p>
          <a:p>
            <a:pPr>
              <a:buSzPct val="25000"/>
              <a:buFontTx/>
              <a:buChar char="-"/>
            </a:pPr>
            <a:endParaRPr lang="es-ES" sz="1400" dirty="0"/>
          </a:p>
          <a:p>
            <a:pPr>
              <a:buSzPct val="25000"/>
              <a:buFontTx/>
              <a:buChar char="-"/>
            </a:pPr>
            <a:r>
              <a:rPr lang="es-ES" sz="1400" dirty="0"/>
              <a:t>- Para un informe muy completo el uso de las dos herramientas es de gran labor.</a:t>
            </a:r>
          </a:p>
          <a:p>
            <a:pPr>
              <a:buSzPct val="25000"/>
              <a:buFontTx/>
              <a:buChar char="-"/>
            </a:pPr>
            <a:endParaRPr lang="es-ES" sz="1400" dirty="0"/>
          </a:p>
          <a:p>
            <a:pPr>
              <a:buSzPct val="25000"/>
              <a:buFontTx/>
              <a:buChar char="-"/>
            </a:pPr>
            <a:endParaRPr lang="es-ES" sz="1400" dirty="0"/>
          </a:p>
          <a:p>
            <a:pPr>
              <a:buSzPct val="25000"/>
              <a:buFontTx/>
              <a:buChar char="-"/>
            </a:pPr>
            <a:r>
              <a:rPr lang="es-ES" sz="1400" dirty="0"/>
              <a:t>- Muy útiles en el campo de testear automáticamente ya que se complementan muy bien.</a:t>
            </a:r>
            <a:endParaRPr lang="en" sz="1400" dirty="0"/>
          </a:p>
        </p:txBody>
      </p:sp>
    </p:spTree>
    <p:extLst>
      <p:ext uri="{BB962C8B-B14F-4D97-AF65-F5344CB8AC3E}">
        <p14:creationId xmlns:p14="http://schemas.microsoft.com/office/powerpoint/2010/main" val="2798609194"/>
      </p:ext>
    </p:extLst>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body" idx="1"/>
          </p:nvPr>
        </p:nvSpPr>
        <p:spPr>
          <a:xfrm>
            <a:off x="1190100" y="4470500"/>
            <a:ext cx="6763800" cy="673200"/>
          </a:xfrm>
          <a:prstGeom prst="rect">
            <a:avLst/>
          </a:prstGeom>
        </p:spPr>
        <p:txBody>
          <a:bodyPr lIns="91425" tIns="91425" rIns="91425" bIns="91425" anchor="ctr" anchorCtr="0">
            <a:noAutofit/>
          </a:bodyPr>
          <a:lstStyle/>
          <a:p>
            <a:pPr lvl="0">
              <a:spcBef>
                <a:spcPts val="0"/>
              </a:spcBef>
              <a:buNone/>
            </a:pPr>
            <a:r>
              <a:rPr lang="en" dirty="0"/>
              <a:t>Miembros del grupo T1</a:t>
            </a:r>
          </a:p>
        </p:txBody>
      </p:sp>
      <p:graphicFrame>
        <p:nvGraphicFramePr>
          <p:cNvPr id="4" name="Diagrama 3">
            <a:extLst>
              <a:ext uri="{FF2B5EF4-FFF2-40B4-BE49-F238E27FC236}">
                <a16:creationId xmlns:a16="http://schemas.microsoft.com/office/drawing/2014/main" id="{CCDE2A38-FEDE-2B4B-801E-9E89E1D79596}"/>
              </a:ext>
            </a:extLst>
          </p:cNvPr>
          <p:cNvGraphicFramePr/>
          <p:nvPr>
            <p:extLst>
              <p:ext uri="{D42A27DB-BD31-4B8C-83A1-F6EECF244321}">
                <p14:modId xmlns:p14="http://schemas.microsoft.com/office/powerpoint/2010/main" val="373581832"/>
              </p:ext>
            </p:extLst>
          </p:nvPr>
        </p:nvGraphicFramePr>
        <p:xfrm>
          <a:off x="0" y="0"/>
          <a:ext cx="9144000" cy="5143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2902775" y="302375"/>
            <a:ext cx="5718600" cy="503100"/>
          </a:xfrm>
          <a:prstGeom prst="rect">
            <a:avLst/>
          </a:prstGeom>
        </p:spPr>
        <p:txBody>
          <a:bodyPr lIns="91425" tIns="91425" rIns="91425" bIns="91425" anchor="t" anchorCtr="0">
            <a:noAutofit/>
          </a:bodyPr>
          <a:lstStyle/>
          <a:p>
            <a:pPr lvl="0">
              <a:spcBef>
                <a:spcPts val="0"/>
              </a:spcBef>
              <a:buNone/>
            </a:pPr>
            <a:r>
              <a:rPr lang="en" sz="2400" dirty="0"/>
              <a:t>Planificación</a:t>
            </a:r>
          </a:p>
        </p:txBody>
      </p:sp>
      <p:sp>
        <p:nvSpPr>
          <p:cNvPr id="116" name="Shape 116"/>
          <p:cNvSpPr txBox="1">
            <a:spLocks noGrp="1"/>
          </p:cNvSpPr>
          <p:nvPr>
            <p:ph type="body" idx="1"/>
          </p:nvPr>
        </p:nvSpPr>
        <p:spPr>
          <a:xfrm>
            <a:off x="2829284" y="876178"/>
            <a:ext cx="5718600" cy="618900"/>
          </a:xfrm>
          <a:prstGeom prst="rect">
            <a:avLst/>
          </a:prstGeom>
        </p:spPr>
        <p:txBody>
          <a:bodyPr lIns="91425" tIns="91425" rIns="91425" bIns="91425" anchor="t" anchorCtr="0">
            <a:noAutofit/>
          </a:bodyPr>
          <a:lstStyle/>
          <a:p>
            <a:pPr lvl="0">
              <a:spcBef>
                <a:spcPts val="0"/>
              </a:spcBef>
              <a:buNone/>
            </a:pPr>
            <a:r>
              <a:rPr lang="en" sz="1400" dirty="0"/>
              <a:t>Uso del Programa </a:t>
            </a:r>
            <a:r>
              <a:rPr lang="en" sz="1400" b="1" dirty="0"/>
              <a:t>TeamWeek</a:t>
            </a:r>
          </a:p>
        </p:txBody>
      </p:sp>
      <p:sp>
        <p:nvSpPr>
          <p:cNvPr id="118" name="Shape 118"/>
          <p:cNvSpPr txBox="1">
            <a:spLocks noGrp="1"/>
          </p:cNvSpPr>
          <p:nvPr>
            <p:ph type="body" idx="1"/>
          </p:nvPr>
        </p:nvSpPr>
        <p:spPr>
          <a:xfrm>
            <a:off x="2915475" y="3426287"/>
            <a:ext cx="5718600" cy="441000"/>
          </a:xfrm>
          <a:prstGeom prst="rect">
            <a:avLst/>
          </a:prstGeom>
        </p:spPr>
        <p:txBody>
          <a:bodyPr lIns="91425" tIns="91425" rIns="91425" bIns="91425" anchor="t" anchorCtr="0">
            <a:noAutofit/>
          </a:bodyPr>
          <a:lstStyle/>
          <a:p>
            <a:pPr marL="0" lvl="0" indent="0" rtl="0">
              <a:spcBef>
                <a:spcPts val="0"/>
              </a:spcBef>
              <a:buNone/>
            </a:pPr>
            <a:r>
              <a:rPr lang="en" sz="1400" dirty="0"/>
              <a:t>Uso de otras </a:t>
            </a:r>
            <a:r>
              <a:rPr lang="en" sz="1400" b="1" dirty="0"/>
              <a:t>plataformas </a:t>
            </a:r>
            <a:r>
              <a:rPr lang="en" sz="1400" dirty="0"/>
              <a:t>como...</a:t>
            </a:r>
          </a:p>
        </p:txBody>
      </p:sp>
      <p:pic>
        <p:nvPicPr>
          <p:cNvPr id="120" name="Shape 120"/>
          <p:cNvPicPr preferRelativeResize="0"/>
          <p:nvPr/>
        </p:nvPicPr>
        <p:blipFill>
          <a:blip r:embed="rId3">
            <a:alphaModFix/>
          </a:blip>
          <a:stretch>
            <a:fillRect/>
          </a:stretch>
        </p:blipFill>
        <p:spPr>
          <a:xfrm>
            <a:off x="4650406" y="3646787"/>
            <a:ext cx="1038178" cy="1090425"/>
          </a:xfrm>
          <a:prstGeom prst="rect">
            <a:avLst/>
          </a:prstGeom>
          <a:noFill/>
          <a:ln>
            <a:noFill/>
          </a:ln>
        </p:spPr>
      </p:pic>
      <p:pic>
        <p:nvPicPr>
          <p:cNvPr id="121" name="Shape 121"/>
          <p:cNvPicPr preferRelativeResize="0"/>
          <p:nvPr/>
        </p:nvPicPr>
        <p:blipFill>
          <a:blip r:embed="rId4">
            <a:alphaModFix/>
          </a:blip>
          <a:stretch>
            <a:fillRect/>
          </a:stretch>
        </p:blipFill>
        <p:spPr>
          <a:xfrm>
            <a:off x="7225395" y="3798096"/>
            <a:ext cx="827874" cy="827900"/>
          </a:xfrm>
          <a:prstGeom prst="rect">
            <a:avLst/>
          </a:prstGeom>
          <a:noFill/>
          <a:ln>
            <a:noFill/>
          </a:ln>
        </p:spPr>
      </p:pic>
      <p:pic>
        <p:nvPicPr>
          <p:cNvPr id="122" name="Shape 122"/>
          <p:cNvPicPr preferRelativeResize="0"/>
          <p:nvPr/>
        </p:nvPicPr>
        <p:blipFill>
          <a:blip r:embed="rId5">
            <a:alphaModFix/>
          </a:blip>
          <a:stretch>
            <a:fillRect/>
          </a:stretch>
        </p:blipFill>
        <p:spPr>
          <a:xfrm>
            <a:off x="3318836" y="3694400"/>
            <a:ext cx="995200" cy="995200"/>
          </a:xfrm>
          <a:prstGeom prst="rect">
            <a:avLst/>
          </a:prstGeom>
          <a:noFill/>
          <a:ln>
            <a:noFill/>
          </a:ln>
        </p:spPr>
      </p:pic>
      <p:pic>
        <p:nvPicPr>
          <p:cNvPr id="3" name="Imagen 2">
            <a:extLst>
              <a:ext uri="{FF2B5EF4-FFF2-40B4-BE49-F238E27FC236}">
                <a16:creationId xmlns:a16="http://schemas.microsoft.com/office/drawing/2014/main" id="{16CF220C-351A-EB48-AE99-9AA1088F3C20}"/>
              </a:ext>
            </a:extLst>
          </p:cNvPr>
          <p:cNvPicPr>
            <a:picLocks noChangeAspect="1"/>
          </p:cNvPicPr>
          <p:nvPr/>
        </p:nvPicPr>
        <p:blipFill>
          <a:blip r:embed="rId6"/>
          <a:stretch>
            <a:fillRect/>
          </a:stretch>
        </p:blipFill>
        <p:spPr>
          <a:xfrm>
            <a:off x="6091080" y="3836400"/>
            <a:ext cx="711200" cy="711200"/>
          </a:xfrm>
          <a:prstGeom prst="rect">
            <a:avLst/>
          </a:prstGeom>
        </p:spPr>
      </p:pic>
      <p:pic>
        <p:nvPicPr>
          <p:cNvPr id="5" name="Imagen 4">
            <a:extLst>
              <a:ext uri="{FF2B5EF4-FFF2-40B4-BE49-F238E27FC236}">
                <a16:creationId xmlns:a16="http://schemas.microsoft.com/office/drawing/2014/main" id="{3184C984-ED87-DF4F-B08C-5CDC4C3C4BB0}"/>
              </a:ext>
            </a:extLst>
          </p:cNvPr>
          <p:cNvPicPr>
            <a:picLocks noChangeAspect="1"/>
          </p:cNvPicPr>
          <p:nvPr/>
        </p:nvPicPr>
        <p:blipFill>
          <a:blip r:embed="rId7"/>
          <a:stretch>
            <a:fillRect/>
          </a:stretch>
        </p:blipFill>
        <p:spPr>
          <a:xfrm>
            <a:off x="3038702" y="1307190"/>
            <a:ext cx="5576125" cy="2101428"/>
          </a:xfrm>
          <a:prstGeom prst="rect">
            <a:avLst/>
          </a:prstGeom>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200"/>
        <p:cNvGrpSpPr/>
        <p:nvPr/>
      </p:nvGrpSpPr>
      <p:grpSpPr>
        <a:xfrm>
          <a:off x="0" y="0"/>
          <a:ext cx="0" cy="0"/>
          <a:chOff x="0" y="0"/>
          <a:chExt cx="0" cy="0"/>
        </a:xfrm>
      </p:grpSpPr>
      <p:sp>
        <p:nvSpPr>
          <p:cNvPr id="201" name="Shape 201"/>
          <p:cNvSpPr txBox="1">
            <a:spLocks noGrp="1"/>
          </p:cNvSpPr>
          <p:nvPr>
            <p:ph type="ctrTitle" idx="4294967295"/>
          </p:nvPr>
        </p:nvSpPr>
        <p:spPr>
          <a:xfrm>
            <a:off x="-396552" y="752995"/>
            <a:ext cx="6248371" cy="2208300"/>
          </a:xfrm>
          <a:prstGeom prst="rect">
            <a:avLst/>
          </a:prstGeom>
          <a:noFill/>
          <a:ln>
            <a:noFill/>
          </a:ln>
        </p:spPr>
        <p:txBody>
          <a:bodyPr lIns="91425" tIns="91425" rIns="91425" bIns="91425" anchor="b" anchorCtr="0">
            <a:noAutofit/>
          </a:bodyPr>
          <a:lstStyle/>
          <a:p>
            <a:pPr lvl="0" algn="ctr">
              <a:buSzPct val="25000"/>
            </a:pPr>
            <a:r>
              <a:rPr lang="en" sz="3600" dirty="0"/>
              <a:t>2. </a:t>
            </a:r>
            <a:r>
              <a:rPr lang="es-ES" sz="3600" dirty="0"/>
              <a:t>Descripción de las tecnologías</a:t>
            </a:r>
            <a:br>
              <a:rPr lang="es-ES" sz="3600" dirty="0"/>
            </a:br>
            <a:endParaRPr dirty="0"/>
          </a:p>
          <a:p>
            <a:pPr marL="0" marR="0" lvl="0" indent="0" algn="ctr" rtl="0">
              <a:lnSpc>
                <a:spcPct val="100000"/>
              </a:lnSpc>
              <a:spcBef>
                <a:spcPts val="0"/>
              </a:spcBef>
              <a:spcAft>
                <a:spcPts val="0"/>
              </a:spcAft>
              <a:buClr>
                <a:srgbClr val="FFFFFF"/>
              </a:buClr>
              <a:buSzPct val="25000"/>
              <a:buFont typeface="Muli"/>
              <a:buNone/>
            </a:pPr>
            <a:endParaRPr sz="3000" dirty="0"/>
          </a:p>
        </p:txBody>
      </p:sp>
      <p:grpSp>
        <p:nvGrpSpPr>
          <p:cNvPr id="2" name="Shape 202"/>
          <p:cNvGrpSpPr/>
          <p:nvPr/>
        </p:nvGrpSpPr>
        <p:grpSpPr>
          <a:xfrm>
            <a:off x="1576734" y="3190213"/>
            <a:ext cx="1695188" cy="1364480"/>
            <a:chOff x="568950" y="3686775"/>
            <a:chExt cx="472500" cy="363000"/>
          </a:xfrm>
        </p:grpSpPr>
        <p:sp>
          <p:nvSpPr>
            <p:cNvPr id="203" name="Shape 203"/>
            <p:cNvSpPr/>
            <p:nvPr/>
          </p:nvSpPr>
          <p:spPr>
            <a:xfrm>
              <a:off x="568950" y="3686775"/>
              <a:ext cx="472500" cy="363000"/>
            </a:xfrm>
            <a:custGeom>
              <a:avLst/>
              <a:gdLst/>
              <a:ahLst/>
              <a:cxnLst/>
              <a:rect l="0" t="0" r="0" b="0"/>
              <a:pathLst>
                <a:path w="120000" h="120000" fill="none" extrusionOk="0">
                  <a:moveTo>
                    <a:pt x="120000" y="66042"/>
                  </a:moveTo>
                  <a:lnTo>
                    <a:pt x="120000" y="66042"/>
                  </a:lnTo>
                  <a:lnTo>
                    <a:pt x="118761" y="67051"/>
                  </a:lnTo>
                  <a:lnTo>
                    <a:pt x="117523" y="67655"/>
                  </a:lnTo>
                  <a:lnTo>
                    <a:pt x="116133" y="68051"/>
                  </a:lnTo>
                  <a:lnTo>
                    <a:pt x="114742" y="68051"/>
                  </a:lnTo>
                  <a:lnTo>
                    <a:pt x="113346" y="67655"/>
                  </a:lnTo>
                  <a:lnTo>
                    <a:pt x="112114" y="67051"/>
                  </a:lnTo>
                  <a:lnTo>
                    <a:pt x="111028" y="66241"/>
                  </a:lnTo>
                  <a:lnTo>
                    <a:pt x="110101" y="65232"/>
                  </a:lnTo>
                  <a:lnTo>
                    <a:pt x="110101" y="65232"/>
                  </a:lnTo>
                  <a:lnTo>
                    <a:pt x="109479" y="64025"/>
                  </a:lnTo>
                  <a:lnTo>
                    <a:pt x="109015" y="62620"/>
                  </a:lnTo>
                  <a:lnTo>
                    <a:pt x="109015" y="61206"/>
                  </a:lnTo>
                  <a:lnTo>
                    <a:pt x="109174" y="59801"/>
                  </a:lnTo>
                  <a:lnTo>
                    <a:pt x="109479" y="58594"/>
                  </a:lnTo>
                  <a:lnTo>
                    <a:pt x="110101" y="57387"/>
                  </a:lnTo>
                  <a:lnTo>
                    <a:pt x="111028" y="56577"/>
                  </a:lnTo>
                  <a:lnTo>
                    <a:pt x="112114" y="56172"/>
                  </a:lnTo>
                  <a:lnTo>
                    <a:pt x="112114" y="56172"/>
                  </a:lnTo>
                  <a:lnTo>
                    <a:pt x="112730" y="55974"/>
                  </a:lnTo>
                  <a:lnTo>
                    <a:pt x="113193" y="55974"/>
                  </a:lnTo>
                  <a:lnTo>
                    <a:pt x="113657" y="56172"/>
                  </a:lnTo>
                  <a:lnTo>
                    <a:pt x="114120" y="56379"/>
                  </a:lnTo>
                  <a:lnTo>
                    <a:pt x="114431" y="56784"/>
                  </a:lnTo>
                  <a:lnTo>
                    <a:pt x="114584" y="57181"/>
                  </a:lnTo>
                  <a:lnTo>
                    <a:pt x="114895" y="58387"/>
                  </a:lnTo>
                  <a:lnTo>
                    <a:pt x="114742" y="59603"/>
                  </a:lnTo>
                  <a:lnTo>
                    <a:pt x="114431" y="60810"/>
                  </a:lnTo>
                  <a:lnTo>
                    <a:pt x="113968" y="61810"/>
                  </a:lnTo>
                  <a:lnTo>
                    <a:pt x="113193" y="62818"/>
                  </a:lnTo>
                  <a:lnTo>
                    <a:pt x="113193" y="62818"/>
                  </a:lnTo>
                  <a:lnTo>
                    <a:pt x="111955" y="63629"/>
                  </a:lnTo>
                  <a:lnTo>
                    <a:pt x="110717" y="64232"/>
                  </a:lnTo>
                  <a:lnTo>
                    <a:pt x="109326" y="64430"/>
                  </a:lnTo>
                  <a:lnTo>
                    <a:pt x="107936" y="64430"/>
                  </a:lnTo>
                  <a:lnTo>
                    <a:pt x="107936" y="64430"/>
                  </a:lnTo>
                  <a:lnTo>
                    <a:pt x="107161" y="64430"/>
                  </a:lnTo>
                  <a:lnTo>
                    <a:pt x="106546" y="64232"/>
                  </a:lnTo>
                  <a:lnTo>
                    <a:pt x="106082" y="64025"/>
                  </a:lnTo>
                  <a:lnTo>
                    <a:pt x="105619" y="63629"/>
                  </a:lnTo>
                  <a:lnTo>
                    <a:pt x="105307" y="63224"/>
                  </a:lnTo>
                  <a:lnTo>
                    <a:pt x="105155" y="62413"/>
                  </a:lnTo>
                  <a:lnTo>
                    <a:pt x="104996" y="60603"/>
                  </a:lnTo>
                  <a:lnTo>
                    <a:pt x="104996" y="60603"/>
                  </a:lnTo>
                  <a:lnTo>
                    <a:pt x="104844" y="57991"/>
                  </a:lnTo>
                  <a:lnTo>
                    <a:pt x="104685" y="55370"/>
                  </a:lnTo>
                  <a:lnTo>
                    <a:pt x="104380" y="52750"/>
                  </a:lnTo>
                  <a:lnTo>
                    <a:pt x="103917" y="50137"/>
                  </a:lnTo>
                  <a:lnTo>
                    <a:pt x="103295" y="47517"/>
                  </a:lnTo>
                  <a:lnTo>
                    <a:pt x="102679" y="45103"/>
                  </a:lnTo>
                  <a:lnTo>
                    <a:pt x="101904" y="42689"/>
                  </a:lnTo>
                  <a:lnTo>
                    <a:pt x="100977" y="40267"/>
                  </a:lnTo>
                  <a:lnTo>
                    <a:pt x="100050" y="38060"/>
                  </a:lnTo>
                  <a:lnTo>
                    <a:pt x="98965" y="35637"/>
                  </a:lnTo>
                  <a:lnTo>
                    <a:pt x="97733" y="33629"/>
                  </a:lnTo>
                  <a:lnTo>
                    <a:pt x="96495" y="31413"/>
                  </a:lnTo>
                  <a:lnTo>
                    <a:pt x="95098" y="29396"/>
                  </a:lnTo>
                  <a:lnTo>
                    <a:pt x="93707" y="27387"/>
                  </a:lnTo>
                  <a:lnTo>
                    <a:pt x="92165" y="25577"/>
                  </a:lnTo>
                  <a:lnTo>
                    <a:pt x="90615" y="23758"/>
                  </a:lnTo>
                  <a:lnTo>
                    <a:pt x="88914" y="21948"/>
                  </a:lnTo>
                  <a:lnTo>
                    <a:pt x="87060" y="20336"/>
                  </a:lnTo>
                  <a:lnTo>
                    <a:pt x="85206" y="18724"/>
                  </a:lnTo>
                  <a:lnTo>
                    <a:pt x="83352" y="17318"/>
                  </a:lnTo>
                  <a:lnTo>
                    <a:pt x="81339" y="15905"/>
                  </a:lnTo>
                  <a:lnTo>
                    <a:pt x="79326" y="14698"/>
                  </a:lnTo>
                  <a:lnTo>
                    <a:pt x="77320" y="13491"/>
                  </a:lnTo>
                  <a:lnTo>
                    <a:pt x="75155" y="12482"/>
                  </a:lnTo>
                  <a:lnTo>
                    <a:pt x="72990" y="11482"/>
                  </a:lnTo>
                  <a:lnTo>
                    <a:pt x="70666" y="10672"/>
                  </a:lnTo>
                  <a:lnTo>
                    <a:pt x="68349" y="10068"/>
                  </a:lnTo>
                  <a:lnTo>
                    <a:pt x="66031" y="9465"/>
                  </a:lnTo>
                  <a:lnTo>
                    <a:pt x="63707" y="9060"/>
                  </a:lnTo>
                  <a:lnTo>
                    <a:pt x="61238" y="8663"/>
                  </a:lnTo>
                  <a:lnTo>
                    <a:pt x="58761" y="8456"/>
                  </a:lnTo>
                  <a:lnTo>
                    <a:pt x="56285" y="8456"/>
                  </a:lnTo>
                  <a:lnTo>
                    <a:pt x="56285" y="8456"/>
                  </a:lnTo>
                  <a:lnTo>
                    <a:pt x="52888" y="8456"/>
                  </a:lnTo>
                  <a:lnTo>
                    <a:pt x="49485" y="8861"/>
                  </a:lnTo>
                  <a:lnTo>
                    <a:pt x="46082" y="9465"/>
                  </a:lnTo>
                  <a:lnTo>
                    <a:pt x="42838" y="10473"/>
                  </a:lnTo>
                  <a:lnTo>
                    <a:pt x="42838" y="10473"/>
                  </a:lnTo>
                  <a:lnTo>
                    <a:pt x="41904" y="8663"/>
                  </a:lnTo>
                  <a:lnTo>
                    <a:pt x="40977" y="7249"/>
                  </a:lnTo>
                  <a:lnTo>
                    <a:pt x="39898" y="5844"/>
                  </a:lnTo>
                  <a:lnTo>
                    <a:pt x="38971" y="4637"/>
                  </a:lnTo>
                  <a:lnTo>
                    <a:pt x="37885" y="3629"/>
                  </a:lnTo>
                  <a:lnTo>
                    <a:pt x="36958" y="2818"/>
                  </a:lnTo>
                  <a:lnTo>
                    <a:pt x="34946" y="1612"/>
                  </a:lnTo>
                  <a:lnTo>
                    <a:pt x="33250" y="810"/>
                  </a:lnTo>
                  <a:lnTo>
                    <a:pt x="31853" y="405"/>
                  </a:lnTo>
                  <a:lnTo>
                    <a:pt x="30615" y="0"/>
                  </a:lnTo>
                  <a:lnTo>
                    <a:pt x="30615" y="0"/>
                  </a:lnTo>
                  <a:lnTo>
                    <a:pt x="30000" y="1612"/>
                  </a:lnTo>
                  <a:lnTo>
                    <a:pt x="29384" y="3224"/>
                  </a:lnTo>
                  <a:lnTo>
                    <a:pt x="28761" y="5637"/>
                  </a:lnTo>
                  <a:lnTo>
                    <a:pt x="28146" y="8258"/>
                  </a:lnTo>
                  <a:lnTo>
                    <a:pt x="27834" y="11482"/>
                  </a:lnTo>
                  <a:lnTo>
                    <a:pt x="27682" y="14698"/>
                  </a:lnTo>
                  <a:lnTo>
                    <a:pt x="27682" y="16516"/>
                  </a:lnTo>
                  <a:lnTo>
                    <a:pt x="27987" y="18327"/>
                  </a:lnTo>
                  <a:lnTo>
                    <a:pt x="27987" y="18327"/>
                  </a:lnTo>
                  <a:lnTo>
                    <a:pt x="25822" y="20137"/>
                  </a:lnTo>
                  <a:lnTo>
                    <a:pt x="23352" y="22551"/>
                  </a:lnTo>
                  <a:lnTo>
                    <a:pt x="20723" y="25974"/>
                  </a:lnTo>
                  <a:lnTo>
                    <a:pt x="17936" y="29801"/>
                  </a:lnTo>
                  <a:lnTo>
                    <a:pt x="15307" y="34025"/>
                  </a:lnTo>
                  <a:lnTo>
                    <a:pt x="12838" y="38456"/>
                  </a:lnTo>
                  <a:lnTo>
                    <a:pt x="11752" y="40879"/>
                  </a:lnTo>
                  <a:lnTo>
                    <a:pt x="10825" y="43292"/>
                  </a:lnTo>
                  <a:lnTo>
                    <a:pt x="9898" y="45706"/>
                  </a:lnTo>
                  <a:lnTo>
                    <a:pt x="9276" y="47922"/>
                  </a:lnTo>
                  <a:lnTo>
                    <a:pt x="3555" y="47922"/>
                  </a:lnTo>
                  <a:lnTo>
                    <a:pt x="3555" y="47922"/>
                  </a:lnTo>
                  <a:lnTo>
                    <a:pt x="2939" y="48120"/>
                  </a:lnTo>
                  <a:lnTo>
                    <a:pt x="2165" y="48327"/>
                  </a:lnTo>
                  <a:lnTo>
                    <a:pt x="1549" y="48724"/>
                  </a:lnTo>
                  <a:lnTo>
                    <a:pt x="1085" y="49327"/>
                  </a:lnTo>
                  <a:lnTo>
                    <a:pt x="622" y="49931"/>
                  </a:lnTo>
                  <a:lnTo>
                    <a:pt x="311" y="50741"/>
                  </a:lnTo>
                  <a:lnTo>
                    <a:pt x="158" y="51749"/>
                  </a:lnTo>
                  <a:lnTo>
                    <a:pt x="0" y="52551"/>
                  </a:lnTo>
                  <a:lnTo>
                    <a:pt x="0" y="71077"/>
                  </a:lnTo>
                  <a:lnTo>
                    <a:pt x="0" y="71077"/>
                  </a:lnTo>
                  <a:lnTo>
                    <a:pt x="158" y="72085"/>
                  </a:lnTo>
                  <a:lnTo>
                    <a:pt x="311" y="72887"/>
                  </a:lnTo>
                  <a:lnTo>
                    <a:pt x="622" y="73689"/>
                  </a:lnTo>
                  <a:lnTo>
                    <a:pt x="1085" y="74293"/>
                  </a:lnTo>
                  <a:lnTo>
                    <a:pt x="1549" y="74896"/>
                  </a:lnTo>
                  <a:lnTo>
                    <a:pt x="2165" y="75301"/>
                  </a:lnTo>
                  <a:lnTo>
                    <a:pt x="2939" y="75706"/>
                  </a:lnTo>
                  <a:lnTo>
                    <a:pt x="3555" y="75706"/>
                  </a:lnTo>
                  <a:lnTo>
                    <a:pt x="9587" y="75706"/>
                  </a:lnTo>
                  <a:lnTo>
                    <a:pt x="9587" y="75706"/>
                  </a:lnTo>
                  <a:lnTo>
                    <a:pt x="10050" y="77318"/>
                  </a:lnTo>
                  <a:lnTo>
                    <a:pt x="10673" y="79129"/>
                  </a:lnTo>
                  <a:lnTo>
                    <a:pt x="12215" y="82551"/>
                  </a:lnTo>
                  <a:lnTo>
                    <a:pt x="14069" y="85775"/>
                  </a:lnTo>
                  <a:lnTo>
                    <a:pt x="16393" y="88991"/>
                  </a:lnTo>
                  <a:lnTo>
                    <a:pt x="18869" y="92017"/>
                  </a:lnTo>
                  <a:lnTo>
                    <a:pt x="21650" y="94836"/>
                  </a:lnTo>
                  <a:lnTo>
                    <a:pt x="24742" y="97448"/>
                  </a:lnTo>
                  <a:lnTo>
                    <a:pt x="27987" y="99465"/>
                  </a:lnTo>
                  <a:lnTo>
                    <a:pt x="27987" y="119999"/>
                  </a:lnTo>
                  <a:lnTo>
                    <a:pt x="32317" y="119999"/>
                  </a:lnTo>
                  <a:lnTo>
                    <a:pt x="40050" y="106310"/>
                  </a:lnTo>
                  <a:lnTo>
                    <a:pt x="40050" y="106310"/>
                  </a:lnTo>
                  <a:lnTo>
                    <a:pt x="43917" y="107715"/>
                  </a:lnTo>
                  <a:lnTo>
                    <a:pt x="47936" y="108525"/>
                  </a:lnTo>
                  <a:lnTo>
                    <a:pt x="52114" y="109129"/>
                  </a:lnTo>
                  <a:lnTo>
                    <a:pt x="56285" y="109327"/>
                  </a:lnTo>
                  <a:lnTo>
                    <a:pt x="56285" y="109327"/>
                  </a:lnTo>
                  <a:lnTo>
                    <a:pt x="60463" y="109129"/>
                  </a:lnTo>
                  <a:lnTo>
                    <a:pt x="64641" y="108525"/>
                  </a:lnTo>
                  <a:lnTo>
                    <a:pt x="68660" y="107715"/>
                  </a:lnTo>
                  <a:lnTo>
                    <a:pt x="72526" y="106310"/>
                  </a:lnTo>
                  <a:lnTo>
                    <a:pt x="79949" y="119999"/>
                  </a:lnTo>
                  <a:lnTo>
                    <a:pt x="84742" y="119999"/>
                  </a:lnTo>
                  <a:lnTo>
                    <a:pt x="84742" y="99465"/>
                  </a:lnTo>
                  <a:lnTo>
                    <a:pt x="84742" y="99465"/>
                  </a:lnTo>
                  <a:lnTo>
                    <a:pt x="86907" y="98258"/>
                  </a:lnTo>
                  <a:lnTo>
                    <a:pt x="88914" y="96844"/>
                  </a:lnTo>
                  <a:lnTo>
                    <a:pt x="90774" y="95439"/>
                  </a:lnTo>
                  <a:lnTo>
                    <a:pt x="92628" y="93827"/>
                  </a:lnTo>
                  <a:lnTo>
                    <a:pt x="94330" y="92017"/>
                  </a:lnTo>
                  <a:lnTo>
                    <a:pt x="95873" y="90198"/>
                  </a:lnTo>
                  <a:lnTo>
                    <a:pt x="97422" y="88189"/>
                  </a:lnTo>
                  <a:lnTo>
                    <a:pt x="98812" y="85974"/>
                  </a:lnTo>
                  <a:lnTo>
                    <a:pt x="99892" y="83758"/>
                  </a:lnTo>
                  <a:lnTo>
                    <a:pt x="100977" y="81543"/>
                  </a:lnTo>
                  <a:lnTo>
                    <a:pt x="102057" y="79129"/>
                  </a:lnTo>
                  <a:lnTo>
                    <a:pt x="102831" y="76508"/>
                  </a:lnTo>
                  <a:lnTo>
                    <a:pt x="103606" y="73896"/>
                  </a:lnTo>
                  <a:lnTo>
                    <a:pt x="104069" y="71077"/>
                  </a:lnTo>
                  <a:lnTo>
                    <a:pt x="104533" y="68258"/>
                  </a:lnTo>
                  <a:lnTo>
                    <a:pt x="104844" y="65439"/>
                  </a:lnTo>
                  <a:lnTo>
                    <a:pt x="104844" y="65439"/>
                  </a:lnTo>
                  <a:lnTo>
                    <a:pt x="104844" y="6281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04" name="Shape 204"/>
            <p:cNvSpPr/>
            <p:nvPr/>
          </p:nvSpPr>
          <p:spPr>
            <a:xfrm>
              <a:off x="645650" y="3820725"/>
              <a:ext cx="34200" cy="34200"/>
            </a:xfrm>
            <a:custGeom>
              <a:avLst/>
              <a:gdLst/>
              <a:ahLst/>
              <a:cxnLst/>
              <a:rect l="0" t="0" r="0" b="0"/>
              <a:pathLst>
                <a:path w="120000" h="120000" fill="none" extrusionOk="0">
                  <a:moveTo>
                    <a:pt x="60043" y="119912"/>
                  </a:moveTo>
                  <a:lnTo>
                    <a:pt x="60043" y="119912"/>
                  </a:lnTo>
                  <a:lnTo>
                    <a:pt x="47208" y="117802"/>
                  </a:lnTo>
                  <a:lnTo>
                    <a:pt x="36483" y="115692"/>
                  </a:lnTo>
                  <a:lnTo>
                    <a:pt x="25758" y="109274"/>
                  </a:lnTo>
                  <a:lnTo>
                    <a:pt x="17230" y="102857"/>
                  </a:lnTo>
                  <a:lnTo>
                    <a:pt x="10813" y="94241"/>
                  </a:lnTo>
                  <a:lnTo>
                    <a:pt x="4395" y="83516"/>
                  </a:lnTo>
                  <a:lnTo>
                    <a:pt x="2197" y="72879"/>
                  </a:lnTo>
                  <a:lnTo>
                    <a:pt x="87" y="59956"/>
                  </a:lnTo>
                  <a:lnTo>
                    <a:pt x="87" y="59956"/>
                  </a:lnTo>
                  <a:lnTo>
                    <a:pt x="2197" y="47120"/>
                  </a:lnTo>
                  <a:lnTo>
                    <a:pt x="4395" y="36483"/>
                  </a:lnTo>
                  <a:lnTo>
                    <a:pt x="10813" y="27868"/>
                  </a:lnTo>
                  <a:lnTo>
                    <a:pt x="17230" y="17142"/>
                  </a:lnTo>
                  <a:lnTo>
                    <a:pt x="25758" y="10725"/>
                  </a:lnTo>
                  <a:lnTo>
                    <a:pt x="36483" y="6505"/>
                  </a:lnTo>
                  <a:lnTo>
                    <a:pt x="47208" y="2197"/>
                  </a:lnTo>
                  <a:lnTo>
                    <a:pt x="60043" y="87"/>
                  </a:lnTo>
                  <a:lnTo>
                    <a:pt x="60043" y="87"/>
                  </a:lnTo>
                  <a:lnTo>
                    <a:pt x="70769" y="2197"/>
                  </a:lnTo>
                  <a:lnTo>
                    <a:pt x="83604" y="6505"/>
                  </a:lnTo>
                  <a:lnTo>
                    <a:pt x="92131" y="10725"/>
                  </a:lnTo>
                  <a:lnTo>
                    <a:pt x="102857" y="17142"/>
                  </a:lnTo>
                  <a:lnTo>
                    <a:pt x="109274" y="27868"/>
                  </a:lnTo>
                  <a:lnTo>
                    <a:pt x="113582" y="36483"/>
                  </a:lnTo>
                  <a:lnTo>
                    <a:pt x="117802" y="47120"/>
                  </a:lnTo>
                  <a:lnTo>
                    <a:pt x="120000" y="59956"/>
                  </a:lnTo>
                  <a:lnTo>
                    <a:pt x="120000" y="59956"/>
                  </a:lnTo>
                  <a:lnTo>
                    <a:pt x="117802" y="72879"/>
                  </a:lnTo>
                  <a:lnTo>
                    <a:pt x="113582" y="83516"/>
                  </a:lnTo>
                  <a:lnTo>
                    <a:pt x="109274" y="94241"/>
                  </a:lnTo>
                  <a:lnTo>
                    <a:pt x="102857" y="102857"/>
                  </a:lnTo>
                  <a:lnTo>
                    <a:pt x="92131" y="109274"/>
                  </a:lnTo>
                  <a:lnTo>
                    <a:pt x="83604" y="115692"/>
                  </a:lnTo>
                  <a:lnTo>
                    <a:pt x="70769" y="117802"/>
                  </a:lnTo>
                  <a:lnTo>
                    <a:pt x="60043" y="119912"/>
                  </a:lnTo>
                  <a:lnTo>
                    <a:pt x="60043" y="11991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05" name="Shape 205"/>
            <p:cNvSpPr/>
            <p:nvPr/>
          </p:nvSpPr>
          <p:spPr>
            <a:xfrm>
              <a:off x="747950" y="3753750"/>
              <a:ext cx="85200" cy="12300"/>
            </a:xfrm>
            <a:custGeom>
              <a:avLst/>
              <a:gdLst/>
              <a:ahLst/>
              <a:cxnLst/>
              <a:rect l="0" t="0" r="0" b="0"/>
              <a:pathLst>
                <a:path w="120000" h="120000" fill="none" extrusionOk="0">
                  <a:moveTo>
                    <a:pt x="119964" y="120000"/>
                  </a:moveTo>
                  <a:lnTo>
                    <a:pt x="119964" y="120000"/>
                  </a:lnTo>
                  <a:lnTo>
                    <a:pt x="113104" y="90000"/>
                  </a:lnTo>
                  <a:lnTo>
                    <a:pt x="106279" y="65901"/>
                  </a:lnTo>
                  <a:lnTo>
                    <a:pt x="99419" y="47950"/>
                  </a:lnTo>
                  <a:lnTo>
                    <a:pt x="91715" y="30000"/>
                  </a:lnTo>
                  <a:lnTo>
                    <a:pt x="83975" y="18196"/>
                  </a:lnTo>
                  <a:lnTo>
                    <a:pt x="76270" y="6147"/>
                  </a:lnTo>
                  <a:lnTo>
                    <a:pt x="67722" y="0"/>
                  </a:lnTo>
                  <a:lnTo>
                    <a:pt x="59982" y="0"/>
                  </a:lnTo>
                  <a:lnTo>
                    <a:pt x="51433" y="0"/>
                  </a:lnTo>
                  <a:lnTo>
                    <a:pt x="43729" y="6147"/>
                  </a:lnTo>
                  <a:lnTo>
                    <a:pt x="35989" y="18196"/>
                  </a:lnTo>
                  <a:lnTo>
                    <a:pt x="28284" y="30000"/>
                  </a:lnTo>
                  <a:lnTo>
                    <a:pt x="20580" y="47950"/>
                  </a:lnTo>
                  <a:lnTo>
                    <a:pt x="12875" y="65901"/>
                  </a:lnTo>
                  <a:lnTo>
                    <a:pt x="6015" y="90000"/>
                  </a:lnTo>
                  <a:lnTo>
                    <a:pt x="35" y="1200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950853804"/>
      </p:ext>
    </p:extLst>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2935251" y="90560"/>
            <a:ext cx="5718600" cy="503098"/>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Muli"/>
              <a:buNone/>
            </a:pPr>
            <a:r>
              <a:rPr lang="en" sz="2400" dirty="0"/>
              <a:t>Automation Testing Tools</a:t>
            </a:r>
          </a:p>
        </p:txBody>
      </p:sp>
      <p:sp>
        <p:nvSpPr>
          <p:cNvPr id="133" name="Shape 133"/>
          <p:cNvSpPr txBox="1"/>
          <p:nvPr/>
        </p:nvSpPr>
        <p:spPr>
          <a:xfrm>
            <a:off x="2771800" y="1605166"/>
            <a:ext cx="6133721" cy="915495"/>
          </a:xfrm>
          <a:prstGeom prst="rect">
            <a:avLst/>
          </a:prstGeom>
          <a:noFill/>
          <a:ln>
            <a:noFill/>
          </a:ln>
        </p:spPr>
        <p:txBody>
          <a:bodyPr lIns="91425" tIns="91425" rIns="91425" bIns="91425" anchor="t" anchorCtr="0">
            <a:noAutofit/>
          </a:bodyPr>
          <a:lstStyle/>
          <a:p>
            <a:pPr lvl="0" algn="just">
              <a:lnSpc>
                <a:spcPct val="115000"/>
              </a:lnSpc>
              <a:buClr>
                <a:schemeClr val="dk1"/>
              </a:buClr>
              <a:buSzPct val="91666"/>
            </a:pPr>
            <a:r>
              <a:rPr lang="es-ES" sz="1200" dirty="0">
                <a:solidFill>
                  <a:schemeClr val="lt1"/>
                </a:solidFill>
                <a:latin typeface="Muli"/>
                <a:ea typeface="Muli"/>
                <a:cs typeface="Muli"/>
                <a:sym typeface="Muli"/>
              </a:rPr>
              <a:t>Una prueba manual que es realizada por un humano sentado frente a un ordenador, ejecutando así cuidadosamente los pasos de la prueba. Y por ello las pruebas de automatización significa utilizar una herramienta de automatización para ejecutar su conjunto de casos de prueba.</a:t>
            </a:r>
          </a:p>
        </p:txBody>
      </p:sp>
      <p:sp>
        <p:nvSpPr>
          <p:cNvPr id="134" name="Shape 134"/>
          <p:cNvSpPr txBox="1"/>
          <p:nvPr/>
        </p:nvSpPr>
        <p:spPr>
          <a:xfrm>
            <a:off x="2902775" y="1845675"/>
            <a:ext cx="2654400" cy="1579500"/>
          </a:xfrm>
          <a:prstGeom prst="rect">
            <a:avLst/>
          </a:prstGeom>
          <a:noFill/>
          <a:ln>
            <a:noFill/>
          </a:ln>
        </p:spPr>
        <p:txBody>
          <a:bodyPr lIns="91425" tIns="91425" rIns="91425" bIns="91425" anchor="t" anchorCtr="0">
            <a:noAutofit/>
          </a:bodyPr>
          <a:lstStyle/>
          <a:p>
            <a:pPr lvl="0" algn="just" rtl="0">
              <a:lnSpc>
                <a:spcPct val="115000"/>
              </a:lnSpc>
              <a:spcBef>
                <a:spcPts val="0"/>
              </a:spcBef>
              <a:buClr>
                <a:schemeClr val="dk1"/>
              </a:buClr>
              <a:buSzPct val="91666"/>
              <a:buFont typeface="Arial"/>
              <a:buNone/>
            </a:pPr>
            <a:endParaRPr lang="en" sz="1200" dirty="0">
              <a:solidFill>
                <a:srgbClr val="FFFFFF"/>
              </a:solidFill>
              <a:latin typeface="Muli"/>
              <a:ea typeface="Muli"/>
              <a:cs typeface="Muli"/>
              <a:sym typeface="Muli"/>
            </a:endParaRPr>
          </a:p>
        </p:txBody>
      </p:sp>
      <p:sp>
        <p:nvSpPr>
          <p:cNvPr id="135" name="Shape 135"/>
          <p:cNvSpPr txBox="1"/>
          <p:nvPr/>
        </p:nvSpPr>
        <p:spPr>
          <a:xfrm>
            <a:off x="5941929" y="1848012"/>
            <a:ext cx="2770200" cy="1579500"/>
          </a:xfrm>
          <a:prstGeom prst="rect">
            <a:avLst/>
          </a:prstGeom>
          <a:noFill/>
          <a:ln>
            <a:noFill/>
          </a:ln>
        </p:spPr>
        <p:txBody>
          <a:bodyPr lIns="91425" tIns="91425" rIns="91425" bIns="91425" anchor="t" anchorCtr="0">
            <a:noAutofit/>
          </a:bodyPr>
          <a:lstStyle/>
          <a:p>
            <a:pPr lvl="0" algn="just">
              <a:lnSpc>
                <a:spcPct val="115000"/>
              </a:lnSpc>
              <a:buClr>
                <a:schemeClr val="dk1"/>
              </a:buClr>
              <a:buSzPct val="91666"/>
            </a:pPr>
            <a:endParaRPr lang="es-ES" sz="1200" dirty="0">
              <a:solidFill>
                <a:srgbClr val="FFFFFF"/>
              </a:solidFill>
              <a:latin typeface="Muli"/>
              <a:ea typeface="Muli"/>
              <a:cs typeface="Muli"/>
              <a:sym typeface="Muli"/>
            </a:endParaRPr>
          </a:p>
        </p:txBody>
      </p:sp>
      <p:grpSp>
        <p:nvGrpSpPr>
          <p:cNvPr id="136" name="Shape 136"/>
          <p:cNvGrpSpPr/>
          <p:nvPr/>
        </p:nvGrpSpPr>
        <p:grpSpPr>
          <a:xfrm>
            <a:off x="3347864" y="3596727"/>
            <a:ext cx="697611" cy="562069"/>
            <a:chOff x="1923075" y="3694075"/>
            <a:chExt cx="437100" cy="341725"/>
          </a:xfrm>
        </p:grpSpPr>
        <p:sp>
          <p:nvSpPr>
            <p:cNvPr id="137" name="Shape 137"/>
            <p:cNvSpPr/>
            <p:nvPr/>
          </p:nvSpPr>
          <p:spPr>
            <a:xfrm>
              <a:off x="2247600" y="3983300"/>
              <a:ext cx="52500" cy="52500"/>
            </a:xfrm>
            <a:custGeom>
              <a:avLst/>
              <a:gdLst/>
              <a:ahLst/>
              <a:cxnLst/>
              <a:rect l="0" t="0" r="0" b="0"/>
              <a:pathLst>
                <a:path w="120000" h="120000" fill="none" extrusionOk="0">
                  <a:moveTo>
                    <a:pt x="57" y="60028"/>
                  </a:moveTo>
                  <a:lnTo>
                    <a:pt x="57" y="60028"/>
                  </a:lnTo>
                  <a:lnTo>
                    <a:pt x="1431" y="47427"/>
                  </a:lnTo>
                  <a:lnTo>
                    <a:pt x="4236" y="36315"/>
                  </a:lnTo>
                  <a:lnTo>
                    <a:pt x="9790" y="25145"/>
                  </a:lnTo>
                  <a:lnTo>
                    <a:pt x="18148" y="16782"/>
                  </a:lnTo>
                  <a:lnTo>
                    <a:pt x="26507" y="9794"/>
                  </a:lnTo>
                  <a:lnTo>
                    <a:pt x="36297" y="4181"/>
                  </a:lnTo>
                  <a:lnTo>
                    <a:pt x="47461" y="0"/>
                  </a:lnTo>
                  <a:lnTo>
                    <a:pt x="60000" y="0"/>
                  </a:lnTo>
                  <a:lnTo>
                    <a:pt x="60000" y="0"/>
                  </a:lnTo>
                  <a:lnTo>
                    <a:pt x="72538" y="0"/>
                  </a:lnTo>
                  <a:lnTo>
                    <a:pt x="83702" y="4181"/>
                  </a:lnTo>
                  <a:lnTo>
                    <a:pt x="93492" y="9794"/>
                  </a:lnTo>
                  <a:lnTo>
                    <a:pt x="101851" y="16782"/>
                  </a:lnTo>
                  <a:lnTo>
                    <a:pt x="110209" y="25145"/>
                  </a:lnTo>
                  <a:lnTo>
                    <a:pt x="115763" y="36315"/>
                  </a:lnTo>
                  <a:lnTo>
                    <a:pt x="118568" y="47427"/>
                  </a:lnTo>
                  <a:lnTo>
                    <a:pt x="119942" y="60028"/>
                  </a:lnTo>
                  <a:lnTo>
                    <a:pt x="119942" y="60028"/>
                  </a:lnTo>
                  <a:lnTo>
                    <a:pt x="118568" y="71140"/>
                  </a:lnTo>
                  <a:lnTo>
                    <a:pt x="115763" y="82310"/>
                  </a:lnTo>
                  <a:lnTo>
                    <a:pt x="110209" y="93479"/>
                  </a:lnTo>
                  <a:lnTo>
                    <a:pt x="101851" y="101842"/>
                  </a:lnTo>
                  <a:lnTo>
                    <a:pt x="93492" y="108830"/>
                  </a:lnTo>
                  <a:lnTo>
                    <a:pt x="83702" y="114386"/>
                  </a:lnTo>
                  <a:lnTo>
                    <a:pt x="72538" y="118568"/>
                  </a:lnTo>
                  <a:lnTo>
                    <a:pt x="60000" y="120000"/>
                  </a:lnTo>
                  <a:lnTo>
                    <a:pt x="60000" y="120000"/>
                  </a:lnTo>
                  <a:lnTo>
                    <a:pt x="47461" y="118568"/>
                  </a:lnTo>
                  <a:lnTo>
                    <a:pt x="36297" y="114386"/>
                  </a:lnTo>
                  <a:lnTo>
                    <a:pt x="26507" y="108830"/>
                  </a:lnTo>
                  <a:lnTo>
                    <a:pt x="18148" y="101842"/>
                  </a:lnTo>
                  <a:lnTo>
                    <a:pt x="9790" y="93479"/>
                  </a:lnTo>
                  <a:lnTo>
                    <a:pt x="4236" y="82310"/>
                  </a:lnTo>
                  <a:lnTo>
                    <a:pt x="1431" y="71140"/>
                  </a:lnTo>
                  <a:lnTo>
                    <a:pt x="57" y="60028"/>
                  </a:lnTo>
                  <a:lnTo>
                    <a:pt x="57" y="60028"/>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38" name="Shape 138"/>
            <p:cNvSpPr/>
            <p:nvPr/>
          </p:nvSpPr>
          <p:spPr>
            <a:xfrm>
              <a:off x="2035100" y="3983300"/>
              <a:ext cx="52500" cy="52500"/>
            </a:xfrm>
            <a:custGeom>
              <a:avLst/>
              <a:gdLst/>
              <a:ahLst/>
              <a:cxnLst/>
              <a:rect l="0" t="0" r="0" b="0"/>
              <a:pathLst>
                <a:path w="120000" h="120000" fill="none" extrusionOk="0">
                  <a:moveTo>
                    <a:pt x="57" y="60028"/>
                  </a:moveTo>
                  <a:lnTo>
                    <a:pt x="57" y="60028"/>
                  </a:lnTo>
                  <a:lnTo>
                    <a:pt x="1431" y="47427"/>
                  </a:lnTo>
                  <a:lnTo>
                    <a:pt x="4236" y="36315"/>
                  </a:lnTo>
                  <a:lnTo>
                    <a:pt x="9790" y="25145"/>
                  </a:lnTo>
                  <a:lnTo>
                    <a:pt x="18148" y="16782"/>
                  </a:lnTo>
                  <a:lnTo>
                    <a:pt x="26564" y="9794"/>
                  </a:lnTo>
                  <a:lnTo>
                    <a:pt x="36297" y="4181"/>
                  </a:lnTo>
                  <a:lnTo>
                    <a:pt x="47461" y="0"/>
                  </a:lnTo>
                  <a:lnTo>
                    <a:pt x="60000" y="0"/>
                  </a:lnTo>
                  <a:lnTo>
                    <a:pt x="60000" y="0"/>
                  </a:lnTo>
                  <a:lnTo>
                    <a:pt x="72538" y="0"/>
                  </a:lnTo>
                  <a:lnTo>
                    <a:pt x="83702" y="4181"/>
                  </a:lnTo>
                  <a:lnTo>
                    <a:pt x="93492" y="9794"/>
                  </a:lnTo>
                  <a:lnTo>
                    <a:pt x="101851" y="16782"/>
                  </a:lnTo>
                  <a:lnTo>
                    <a:pt x="110209" y="25145"/>
                  </a:lnTo>
                  <a:lnTo>
                    <a:pt x="115763" y="36315"/>
                  </a:lnTo>
                  <a:lnTo>
                    <a:pt x="118568" y="47427"/>
                  </a:lnTo>
                  <a:lnTo>
                    <a:pt x="119942" y="60028"/>
                  </a:lnTo>
                  <a:lnTo>
                    <a:pt x="119942" y="60028"/>
                  </a:lnTo>
                  <a:lnTo>
                    <a:pt x="118568" y="71140"/>
                  </a:lnTo>
                  <a:lnTo>
                    <a:pt x="115763" y="82310"/>
                  </a:lnTo>
                  <a:lnTo>
                    <a:pt x="110209" y="93479"/>
                  </a:lnTo>
                  <a:lnTo>
                    <a:pt x="101851" y="101842"/>
                  </a:lnTo>
                  <a:lnTo>
                    <a:pt x="93492" y="108830"/>
                  </a:lnTo>
                  <a:lnTo>
                    <a:pt x="83702" y="114386"/>
                  </a:lnTo>
                  <a:lnTo>
                    <a:pt x="72538" y="118568"/>
                  </a:lnTo>
                  <a:lnTo>
                    <a:pt x="60000" y="120000"/>
                  </a:lnTo>
                  <a:lnTo>
                    <a:pt x="60000" y="120000"/>
                  </a:lnTo>
                  <a:lnTo>
                    <a:pt x="47461" y="118568"/>
                  </a:lnTo>
                  <a:lnTo>
                    <a:pt x="36297" y="114386"/>
                  </a:lnTo>
                  <a:lnTo>
                    <a:pt x="26564" y="108830"/>
                  </a:lnTo>
                  <a:lnTo>
                    <a:pt x="18148" y="101842"/>
                  </a:lnTo>
                  <a:lnTo>
                    <a:pt x="9790" y="93479"/>
                  </a:lnTo>
                  <a:lnTo>
                    <a:pt x="4236" y="82310"/>
                  </a:lnTo>
                  <a:lnTo>
                    <a:pt x="1431" y="71140"/>
                  </a:lnTo>
                  <a:lnTo>
                    <a:pt x="57" y="60028"/>
                  </a:lnTo>
                  <a:lnTo>
                    <a:pt x="57" y="60028"/>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39" name="Shape 139"/>
            <p:cNvSpPr/>
            <p:nvPr/>
          </p:nvSpPr>
          <p:spPr>
            <a:xfrm>
              <a:off x="1923075" y="3694075"/>
              <a:ext cx="437100" cy="280200"/>
            </a:xfrm>
            <a:custGeom>
              <a:avLst/>
              <a:gdLst/>
              <a:ahLst/>
              <a:cxnLst/>
              <a:rect l="0" t="0" r="0" b="0"/>
              <a:pathLst>
                <a:path w="120000" h="120000" fill="none" extrusionOk="0">
                  <a:moveTo>
                    <a:pt x="99606" y="116872"/>
                  </a:moveTo>
                  <a:lnTo>
                    <a:pt x="38940" y="116872"/>
                  </a:lnTo>
                  <a:lnTo>
                    <a:pt x="41781" y="105915"/>
                  </a:lnTo>
                  <a:lnTo>
                    <a:pt x="41781" y="105915"/>
                  </a:lnTo>
                  <a:lnTo>
                    <a:pt x="42783" y="106172"/>
                  </a:lnTo>
                  <a:lnTo>
                    <a:pt x="43956" y="106172"/>
                  </a:lnTo>
                  <a:lnTo>
                    <a:pt x="94762" y="98868"/>
                  </a:lnTo>
                  <a:lnTo>
                    <a:pt x="94762" y="98868"/>
                  </a:lnTo>
                  <a:lnTo>
                    <a:pt x="95928" y="98611"/>
                  </a:lnTo>
                  <a:lnTo>
                    <a:pt x="97102" y="97829"/>
                  </a:lnTo>
                  <a:lnTo>
                    <a:pt x="98103" y="97047"/>
                  </a:lnTo>
                  <a:lnTo>
                    <a:pt x="99270" y="95997"/>
                  </a:lnTo>
                  <a:lnTo>
                    <a:pt x="100279" y="94958"/>
                  </a:lnTo>
                  <a:lnTo>
                    <a:pt x="101109" y="93652"/>
                  </a:lnTo>
                  <a:lnTo>
                    <a:pt x="101781" y="92088"/>
                  </a:lnTo>
                  <a:lnTo>
                    <a:pt x="102447" y="90524"/>
                  </a:lnTo>
                  <a:lnTo>
                    <a:pt x="119492" y="33652"/>
                  </a:lnTo>
                  <a:lnTo>
                    <a:pt x="119492" y="33652"/>
                  </a:lnTo>
                  <a:lnTo>
                    <a:pt x="119828" y="32088"/>
                  </a:lnTo>
                  <a:lnTo>
                    <a:pt x="119993" y="30792"/>
                  </a:lnTo>
                  <a:lnTo>
                    <a:pt x="119828" y="29485"/>
                  </a:lnTo>
                  <a:lnTo>
                    <a:pt x="119663" y="28179"/>
                  </a:lnTo>
                  <a:lnTo>
                    <a:pt x="119162" y="27397"/>
                  </a:lnTo>
                  <a:lnTo>
                    <a:pt x="118325" y="26615"/>
                  </a:lnTo>
                  <a:lnTo>
                    <a:pt x="117488" y="26090"/>
                  </a:lnTo>
                  <a:lnTo>
                    <a:pt x="116486" y="25833"/>
                  </a:lnTo>
                  <a:lnTo>
                    <a:pt x="31420" y="21399"/>
                  </a:lnTo>
                  <a:lnTo>
                    <a:pt x="28915" y="3920"/>
                  </a:lnTo>
                  <a:lnTo>
                    <a:pt x="28915" y="3920"/>
                  </a:lnTo>
                  <a:lnTo>
                    <a:pt x="28414" y="2356"/>
                  </a:lnTo>
                  <a:lnTo>
                    <a:pt x="27742" y="1049"/>
                  </a:lnTo>
                  <a:lnTo>
                    <a:pt x="26740" y="267"/>
                  </a:lnTo>
                  <a:lnTo>
                    <a:pt x="25574" y="10"/>
                  </a:lnTo>
                  <a:lnTo>
                    <a:pt x="3348" y="10"/>
                  </a:lnTo>
                  <a:lnTo>
                    <a:pt x="3348" y="10"/>
                  </a:lnTo>
                  <a:lnTo>
                    <a:pt x="2676" y="10"/>
                  </a:lnTo>
                  <a:lnTo>
                    <a:pt x="2010" y="267"/>
                  </a:lnTo>
                  <a:lnTo>
                    <a:pt x="1509" y="792"/>
                  </a:lnTo>
                  <a:lnTo>
                    <a:pt x="1008" y="1306"/>
                  </a:lnTo>
                  <a:lnTo>
                    <a:pt x="507" y="2099"/>
                  </a:lnTo>
                  <a:lnTo>
                    <a:pt x="171" y="3138"/>
                  </a:lnTo>
                  <a:lnTo>
                    <a:pt x="6" y="3920"/>
                  </a:lnTo>
                  <a:lnTo>
                    <a:pt x="6" y="5226"/>
                  </a:lnTo>
                  <a:lnTo>
                    <a:pt x="6" y="5226"/>
                  </a:lnTo>
                  <a:lnTo>
                    <a:pt x="6" y="6265"/>
                  </a:lnTo>
                  <a:lnTo>
                    <a:pt x="171" y="7047"/>
                  </a:lnTo>
                  <a:lnTo>
                    <a:pt x="507" y="8097"/>
                  </a:lnTo>
                  <a:lnTo>
                    <a:pt x="1008" y="8878"/>
                  </a:lnTo>
                  <a:lnTo>
                    <a:pt x="1509" y="9393"/>
                  </a:lnTo>
                  <a:lnTo>
                    <a:pt x="2010" y="9917"/>
                  </a:lnTo>
                  <a:lnTo>
                    <a:pt x="2676" y="10185"/>
                  </a:lnTo>
                  <a:lnTo>
                    <a:pt x="3348" y="10442"/>
                  </a:lnTo>
                  <a:lnTo>
                    <a:pt x="22897" y="10442"/>
                  </a:lnTo>
                  <a:lnTo>
                    <a:pt x="36271" y="99136"/>
                  </a:lnTo>
                  <a:lnTo>
                    <a:pt x="30919" y="1200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0" name="Shape 140"/>
            <p:cNvSpPr/>
            <p:nvPr/>
          </p:nvSpPr>
          <p:spPr>
            <a:xfrm>
              <a:off x="2261000" y="3781750"/>
              <a:ext cx="48600" cy="108300"/>
            </a:xfrm>
            <a:custGeom>
              <a:avLst/>
              <a:gdLst/>
              <a:ahLst/>
              <a:cxnLst/>
              <a:rect l="0" t="0" r="0" b="0"/>
              <a:pathLst>
                <a:path w="120000" h="120000" fill="none" extrusionOk="0">
                  <a:moveTo>
                    <a:pt x="61" y="120000"/>
                  </a:moveTo>
                  <a:lnTo>
                    <a:pt x="120000" y="27"/>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1" name="Shape 141"/>
            <p:cNvSpPr/>
            <p:nvPr/>
          </p:nvSpPr>
          <p:spPr>
            <a:xfrm>
              <a:off x="2225675" y="3780550"/>
              <a:ext cx="32400" cy="114000"/>
            </a:xfrm>
            <a:custGeom>
              <a:avLst/>
              <a:gdLst/>
              <a:ahLst/>
              <a:cxnLst/>
              <a:rect l="0" t="0" r="0" b="0"/>
              <a:pathLst>
                <a:path w="120000" h="120000" fill="none" extrusionOk="0">
                  <a:moveTo>
                    <a:pt x="92" y="119973"/>
                  </a:moveTo>
                  <a:lnTo>
                    <a:pt x="12000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2" name="Shape 142"/>
            <p:cNvSpPr/>
            <p:nvPr/>
          </p:nvSpPr>
          <p:spPr>
            <a:xfrm>
              <a:off x="2190375" y="3779325"/>
              <a:ext cx="15900" cy="119400"/>
            </a:xfrm>
            <a:custGeom>
              <a:avLst/>
              <a:gdLst/>
              <a:ahLst/>
              <a:cxnLst/>
              <a:rect l="0" t="0" r="0" b="0"/>
              <a:pathLst>
                <a:path w="120000" h="120000" fill="none" extrusionOk="0">
                  <a:moveTo>
                    <a:pt x="0" y="120000"/>
                  </a:moveTo>
                  <a:lnTo>
                    <a:pt x="12000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3" name="Shape 143"/>
            <p:cNvSpPr/>
            <p:nvPr/>
          </p:nvSpPr>
          <p:spPr>
            <a:xfrm>
              <a:off x="2154450" y="3777500"/>
              <a:ext cx="1200" cy="126000"/>
            </a:xfrm>
            <a:custGeom>
              <a:avLst/>
              <a:gdLst/>
              <a:ahLst/>
              <a:cxnLst/>
              <a:rect l="0" t="0" r="0" b="0"/>
              <a:pathLst>
                <a:path w="120000" h="120000" fill="none" extrusionOk="0">
                  <a:moveTo>
                    <a:pt x="117600" y="120000"/>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4" name="Shape 144"/>
            <p:cNvSpPr/>
            <p:nvPr/>
          </p:nvSpPr>
          <p:spPr>
            <a:xfrm>
              <a:off x="2103300" y="3776275"/>
              <a:ext cx="17100" cy="131700"/>
            </a:xfrm>
            <a:custGeom>
              <a:avLst/>
              <a:gdLst/>
              <a:ahLst/>
              <a:cxnLst/>
              <a:rect l="0" t="0" r="0" b="0"/>
              <a:pathLst>
                <a:path w="120000" h="120000" fill="none" extrusionOk="0">
                  <a:moveTo>
                    <a:pt x="119999" y="119977"/>
                  </a:moveTo>
                  <a:lnTo>
                    <a:pt x="175" y="2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5" name="Shape 145"/>
            <p:cNvSpPr/>
            <p:nvPr/>
          </p:nvSpPr>
          <p:spPr>
            <a:xfrm>
              <a:off x="2051550" y="3775050"/>
              <a:ext cx="34200" cy="137100"/>
            </a:xfrm>
            <a:custGeom>
              <a:avLst/>
              <a:gdLst/>
              <a:ahLst/>
              <a:cxnLst/>
              <a:rect l="0" t="0" r="0" b="0"/>
              <a:pathLst>
                <a:path w="120000" h="120000" fill="none" extrusionOk="0">
                  <a:moveTo>
                    <a:pt x="119912" y="120000"/>
                  </a:moveTo>
                  <a:lnTo>
                    <a:pt x="0" y="2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grpSp>
      <p:grpSp>
        <p:nvGrpSpPr>
          <p:cNvPr id="146" name="Shape 146"/>
          <p:cNvGrpSpPr/>
          <p:nvPr/>
        </p:nvGrpSpPr>
        <p:grpSpPr>
          <a:xfrm>
            <a:off x="7740352" y="3679637"/>
            <a:ext cx="665799" cy="536913"/>
            <a:chOff x="568950" y="3686775"/>
            <a:chExt cx="472500" cy="363000"/>
          </a:xfrm>
        </p:grpSpPr>
        <p:sp>
          <p:nvSpPr>
            <p:cNvPr id="147" name="Shape 147"/>
            <p:cNvSpPr/>
            <p:nvPr/>
          </p:nvSpPr>
          <p:spPr>
            <a:xfrm>
              <a:off x="568950" y="3686775"/>
              <a:ext cx="472500" cy="363000"/>
            </a:xfrm>
            <a:custGeom>
              <a:avLst/>
              <a:gdLst/>
              <a:ahLst/>
              <a:cxnLst/>
              <a:rect l="0" t="0" r="0" b="0"/>
              <a:pathLst>
                <a:path w="120000" h="120000" fill="none" extrusionOk="0">
                  <a:moveTo>
                    <a:pt x="120000" y="66042"/>
                  </a:moveTo>
                  <a:lnTo>
                    <a:pt x="120000" y="66042"/>
                  </a:lnTo>
                  <a:lnTo>
                    <a:pt x="118761" y="67051"/>
                  </a:lnTo>
                  <a:lnTo>
                    <a:pt x="117523" y="67655"/>
                  </a:lnTo>
                  <a:lnTo>
                    <a:pt x="116133" y="68051"/>
                  </a:lnTo>
                  <a:lnTo>
                    <a:pt x="114742" y="68051"/>
                  </a:lnTo>
                  <a:lnTo>
                    <a:pt x="113346" y="67655"/>
                  </a:lnTo>
                  <a:lnTo>
                    <a:pt x="112114" y="67051"/>
                  </a:lnTo>
                  <a:lnTo>
                    <a:pt x="111028" y="66241"/>
                  </a:lnTo>
                  <a:lnTo>
                    <a:pt x="110101" y="65232"/>
                  </a:lnTo>
                  <a:lnTo>
                    <a:pt x="110101" y="65232"/>
                  </a:lnTo>
                  <a:lnTo>
                    <a:pt x="109479" y="64025"/>
                  </a:lnTo>
                  <a:lnTo>
                    <a:pt x="109015" y="62620"/>
                  </a:lnTo>
                  <a:lnTo>
                    <a:pt x="109015" y="61206"/>
                  </a:lnTo>
                  <a:lnTo>
                    <a:pt x="109174" y="59801"/>
                  </a:lnTo>
                  <a:lnTo>
                    <a:pt x="109479" y="58594"/>
                  </a:lnTo>
                  <a:lnTo>
                    <a:pt x="110101" y="57387"/>
                  </a:lnTo>
                  <a:lnTo>
                    <a:pt x="111028" y="56577"/>
                  </a:lnTo>
                  <a:lnTo>
                    <a:pt x="112114" y="56172"/>
                  </a:lnTo>
                  <a:lnTo>
                    <a:pt x="112114" y="56172"/>
                  </a:lnTo>
                  <a:lnTo>
                    <a:pt x="112730" y="55974"/>
                  </a:lnTo>
                  <a:lnTo>
                    <a:pt x="113193" y="55974"/>
                  </a:lnTo>
                  <a:lnTo>
                    <a:pt x="113657" y="56172"/>
                  </a:lnTo>
                  <a:lnTo>
                    <a:pt x="114120" y="56379"/>
                  </a:lnTo>
                  <a:lnTo>
                    <a:pt x="114431" y="56784"/>
                  </a:lnTo>
                  <a:lnTo>
                    <a:pt x="114584" y="57181"/>
                  </a:lnTo>
                  <a:lnTo>
                    <a:pt x="114895" y="58387"/>
                  </a:lnTo>
                  <a:lnTo>
                    <a:pt x="114742" y="59603"/>
                  </a:lnTo>
                  <a:lnTo>
                    <a:pt x="114431" y="60810"/>
                  </a:lnTo>
                  <a:lnTo>
                    <a:pt x="113968" y="61810"/>
                  </a:lnTo>
                  <a:lnTo>
                    <a:pt x="113193" y="62818"/>
                  </a:lnTo>
                  <a:lnTo>
                    <a:pt x="113193" y="62818"/>
                  </a:lnTo>
                  <a:lnTo>
                    <a:pt x="111955" y="63629"/>
                  </a:lnTo>
                  <a:lnTo>
                    <a:pt x="110717" y="64232"/>
                  </a:lnTo>
                  <a:lnTo>
                    <a:pt x="109326" y="64430"/>
                  </a:lnTo>
                  <a:lnTo>
                    <a:pt x="107936" y="64430"/>
                  </a:lnTo>
                  <a:lnTo>
                    <a:pt x="107936" y="64430"/>
                  </a:lnTo>
                  <a:lnTo>
                    <a:pt x="107161" y="64430"/>
                  </a:lnTo>
                  <a:lnTo>
                    <a:pt x="106546" y="64232"/>
                  </a:lnTo>
                  <a:lnTo>
                    <a:pt x="106082" y="64025"/>
                  </a:lnTo>
                  <a:lnTo>
                    <a:pt x="105619" y="63629"/>
                  </a:lnTo>
                  <a:lnTo>
                    <a:pt x="105307" y="63224"/>
                  </a:lnTo>
                  <a:lnTo>
                    <a:pt x="105155" y="62413"/>
                  </a:lnTo>
                  <a:lnTo>
                    <a:pt x="104996" y="60603"/>
                  </a:lnTo>
                  <a:lnTo>
                    <a:pt x="104996" y="60603"/>
                  </a:lnTo>
                  <a:lnTo>
                    <a:pt x="104844" y="57991"/>
                  </a:lnTo>
                  <a:lnTo>
                    <a:pt x="104685" y="55370"/>
                  </a:lnTo>
                  <a:lnTo>
                    <a:pt x="104380" y="52750"/>
                  </a:lnTo>
                  <a:lnTo>
                    <a:pt x="103917" y="50137"/>
                  </a:lnTo>
                  <a:lnTo>
                    <a:pt x="103295" y="47517"/>
                  </a:lnTo>
                  <a:lnTo>
                    <a:pt x="102679" y="45103"/>
                  </a:lnTo>
                  <a:lnTo>
                    <a:pt x="101904" y="42689"/>
                  </a:lnTo>
                  <a:lnTo>
                    <a:pt x="100977" y="40267"/>
                  </a:lnTo>
                  <a:lnTo>
                    <a:pt x="100050" y="38060"/>
                  </a:lnTo>
                  <a:lnTo>
                    <a:pt x="98965" y="35637"/>
                  </a:lnTo>
                  <a:lnTo>
                    <a:pt x="97733" y="33629"/>
                  </a:lnTo>
                  <a:lnTo>
                    <a:pt x="96495" y="31413"/>
                  </a:lnTo>
                  <a:lnTo>
                    <a:pt x="95098" y="29396"/>
                  </a:lnTo>
                  <a:lnTo>
                    <a:pt x="93707" y="27387"/>
                  </a:lnTo>
                  <a:lnTo>
                    <a:pt x="92165" y="25577"/>
                  </a:lnTo>
                  <a:lnTo>
                    <a:pt x="90615" y="23758"/>
                  </a:lnTo>
                  <a:lnTo>
                    <a:pt x="88914" y="21948"/>
                  </a:lnTo>
                  <a:lnTo>
                    <a:pt x="87060" y="20336"/>
                  </a:lnTo>
                  <a:lnTo>
                    <a:pt x="85206" y="18724"/>
                  </a:lnTo>
                  <a:lnTo>
                    <a:pt x="83352" y="17318"/>
                  </a:lnTo>
                  <a:lnTo>
                    <a:pt x="81339" y="15905"/>
                  </a:lnTo>
                  <a:lnTo>
                    <a:pt x="79326" y="14698"/>
                  </a:lnTo>
                  <a:lnTo>
                    <a:pt x="77320" y="13491"/>
                  </a:lnTo>
                  <a:lnTo>
                    <a:pt x="75155" y="12482"/>
                  </a:lnTo>
                  <a:lnTo>
                    <a:pt x="72990" y="11482"/>
                  </a:lnTo>
                  <a:lnTo>
                    <a:pt x="70666" y="10672"/>
                  </a:lnTo>
                  <a:lnTo>
                    <a:pt x="68349" y="10068"/>
                  </a:lnTo>
                  <a:lnTo>
                    <a:pt x="66031" y="9465"/>
                  </a:lnTo>
                  <a:lnTo>
                    <a:pt x="63707" y="9060"/>
                  </a:lnTo>
                  <a:lnTo>
                    <a:pt x="61238" y="8663"/>
                  </a:lnTo>
                  <a:lnTo>
                    <a:pt x="58761" y="8456"/>
                  </a:lnTo>
                  <a:lnTo>
                    <a:pt x="56285" y="8456"/>
                  </a:lnTo>
                  <a:lnTo>
                    <a:pt x="56285" y="8456"/>
                  </a:lnTo>
                  <a:lnTo>
                    <a:pt x="52888" y="8456"/>
                  </a:lnTo>
                  <a:lnTo>
                    <a:pt x="49485" y="8861"/>
                  </a:lnTo>
                  <a:lnTo>
                    <a:pt x="46082" y="9465"/>
                  </a:lnTo>
                  <a:lnTo>
                    <a:pt x="42838" y="10473"/>
                  </a:lnTo>
                  <a:lnTo>
                    <a:pt x="42838" y="10473"/>
                  </a:lnTo>
                  <a:lnTo>
                    <a:pt x="41904" y="8663"/>
                  </a:lnTo>
                  <a:lnTo>
                    <a:pt x="40977" y="7249"/>
                  </a:lnTo>
                  <a:lnTo>
                    <a:pt x="39898" y="5844"/>
                  </a:lnTo>
                  <a:lnTo>
                    <a:pt x="38971" y="4637"/>
                  </a:lnTo>
                  <a:lnTo>
                    <a:pt x="37885" y="3629"/>
                  </a:lnTo>
                  <a:lnTo>
                    <a:pt x="36958" y="2818"/>
                  </a:lnTo>
                  <a:lnTo>
                    <a:pt x="34946" y="1612"/>
                  </a:lnTo>
                  <a:lnTo>
                    <a:pt x="33250" y="810"/>
                  </a:lnTo>
                  <a:lnTo>
                    <a:pt x="31853" y="405"/>
                  </a:lnTo>
                  <a:lnTo>
                    <a:pt x="30615" y="0"/>
                  </a:lnTo>
                  <a:lnTo>
                    <a:pt x="30615" y="0"/>
                  </a:lnTo>
                  <a:lnTo>
                    <a:pt x="30000" y="1612"/>
                  </a:lnTo>
                  <a:lnTo>
                    <a:pt x="29384" y="3224"/>
                  </a:lnTo>
                  <a:lnTo>
                    <a:pt x="28761" y="5637"/>
                  </a:lnTo>
                  <a:lnTo>
                    <a:pt x="28146" y="8258"/>
                  </a:lnTo>
                  <a:lnTo>
                    <a:pt x="27834" y="11482"/>
                  </a:lnTo>
                  <a:lnTo>
                    <a:pt x="27682" y="14698"/>
                  </a:lnTo>
                  <a:lnTo>
                    <a:pt x="27682" y="16516"/>
                  </a:lnTo>
                  <a:lnTo>
                    <a:pt x="27987" y="18327"/>
                  </a:lnTo>
                  <a:lnTo>
                    <a:pt x="27987" y="18327"/>
                  </a:lnTo>
                  <a:lnTo>
                    <a:pt x="25822" y="20137"/>
                  </a:lnTo>
                  <a:lnTo>
                    <a:pt x="23352" y="22551"/>
                  </a:lnTo>
                  <a:lnTo>
                    <a:pt x="20723" y="25974"/>
                  </a:lnTo>
                  <a:lnTo>
                    <a:pt x="17936" y="29801"/>
                  </a:lnTo>
                  <a:lnTo>
                    <a:pt x="15307" y="34025"/>
                  </a:lnTo>
                  <a:lnTo>
                    <a:pt x="12838" y="38456"/>
                  </a:lnTo>
                  <a:lnTo>
                    <a:pt x="11752" y="40879"/>
                  </a:lnTo>
                  <a:lnTo>
                    <a:pt x="10825" y="43292"/>
                  </a:lnTo>
                  <a:lnTo>
                    <a:pt x="9898" y="45706"/>
                  </a:lnTo>
                  <a:lnTo>
                    <a:pt x="9276" y="47922"/>
                  </a:lnTo>
                  <a:lnTo>
                    <a:pt x="3555" y="47922"/>
                  </a:lnTo>
                  <a:lnTo>
                    <a:pt x="3555" y="47922"/>
                  </a:lnTo>
                  <a:lnTo>
                    <a:pt x="2939" y="48120"/>
                  </a:lnTo>
                  <a:lnTo>
                    <a:pt x="2165" y="48327"/>
                  </a:lnTo>
                  <a:lnTo>
                    <a:pt x="1549" y="48724"/>
                  </a:lnTo>
                  <a:lnTo>
                    <a:pt x="1085" y="49327"/>
                  </a:lnTo>
                  <a:lnTo>
                    <a:pt x="622" y="49931"/>
                  </a:lnTo>
                  <a:lnTo>
                    <a:pt x="311" y="50741"/>
                  </a:lnTo>
                  <a:lnTo>
                    <a:pt x="158" y="51749"/>
                  </a:lnTo>
                  <a:lnTo>
                    <a:pt x="0" y="52551"/>
                  </a:lnTo>
                  <a:lnTo>
                    <a:pt x="0" y="71077"/>
                  </a:lnTo>
                  <a:lnTo>
                    <a:pt x="0" y="71077"/>
                  </a:lnTo>
                  <a:lnTo>
                    <a:pt x="158" y="72085"/>
                  </a:lnTo>
                  <a:lnTo>
                    <a:pt x="311" y="72887"/>
                  </a:lnTo>
                  <a:lnTo>
                    <a:pt x="622" y="73689"/>
                  </a:lnTo>
                  <a:lnTo>
                    <a:pt x="1085" y="74293"/>
                  </a:lnTo>
                  <a:lnTo>
                    <a:pt x="1549" y="74896"/>
                  </a:lnTo>
                  <a:lnTo>
                    <a:pt x="2165" y="75301"/>
                  </a:lnTo>
                  <a:lnTo>
                    <a:pt x="2939" y="75706"/>
                  </a:lnTo>
                  <a:lnTo>
                    <a:pt x="3555" y="75706"/>
                  </a:lnTo>
                  <a:lnTo>
                    <a:pt x="9587" y="75706"/>
                  </a:lnTo>
                  <a:lnTo>
                    <a:pt x="9587" y="75706"/>
                  </a:lnTo>
                  <a:lnTo>
                    <a:pt x="10050" y="77318"/>
                  </a:lnTo>
                  <a:lnTo>
                    <a:pt x="10673" y="79129"/>
                  </a:lnTo>
                  <a:lnTo>
                    <a:pt x="12215" y="82551"/>
                  </a:lnTo>
                  <a:lnTo>
                    <a:pt x="14069" y="85775"/>
                  </a:lnTo>
                  <a:lnTo>
                    <a:pt x="16393" y="88991"/>
                  </a:lnTo>
                  <a:lnTo>
                    <a:pt x="18869" y="92017"/>
                  </a:lnTo>
                  <a:lnTo>
                    <a:pt x="21650" y="94836"/>
                  </a:lnTo>
                  <a:lnTo>
                    <a:pt x="24742" y="97448"/>
                  </a:lnTo>
                  <a:lnTo>
                    <a:pt x="27987" y="99465"/>
                  </a:lnTo>
                  <a:lnTo>
                    <a:pt x="27987" y="119999"/>
                  </a:lnTo>
                  <a:lnTo>
                    <a:pt x="32317" y="119999"/>
                  </a:lnTo>
                  <a:lnTo>
                    <a:pt x="40050" y="106310"/>
                  </a:lnTo>
                  <a:lnTo>
                    <a:pt x="40050" y="106310"/>
                  </a:lnTo>
                  <a:lnTo>
                    <a:pt x="43917" y="107715"/>
                  </a:lnTo>
                  <a:lnTo>
                    <a:pt x="47936" y="108525"/>
                  </a:lnTo>
                  <a:lnTo>
                    <a:pt x="52114" y="109129"/>
                  </a:lnTo>
                  <a:lnTo>
                    <a:pt x="56285" y="109327"/>
                  </a:lnTo>
                  <a:lnTo>
                    <a:pt x="56285" y="109327"/>
                  </a:lnTo>
                  <a:lnTo>
                    <a:pt x="60463" y="109129"/>
                  </a:lnTo>
                  <a:lnTo>
                    <a:pt x="64641" y="108525"/>
                  </a:lnTo>
                  <a:lnTo>
                    <a:pt x="68660" y="107715"/>
                  </a:lnTo>
                  <a:lnTo>
                    <a:pt x="72526" y="106310"/>
                  </a:lnTo>
                  <a:lnTo>
                    <a:pt x="79949" y="119999"/>
                  </a:lnTo>
                  <a:lnTo>
                    <a:pt x="84742" y="119999"/>
                  </a:lnTo>
                  <a:lnTo>
                    <a:pt x="84742" y="99465"/>
                  </a:lnTo>
                  <a:lnTo>
                    <a:pt x="84742" y="99465"/>
                  </a:lnTo>
                  <a:lnTo>
                    <a:pt x="86907" y="98258"/>
                  </a:lnTo>
                  <a:lnTo>
                    <a:pt x="88914" y="96844"/>
                  </a:lnTo>
                  <a:lnTo>
                    <a:pt x="90774" y="95439"/>
                  </a:lnTo>
                  <a:lnTo>
                    <a:pt x="92628" y="93827"/>
                  </a:lnTo>
                  <a:lnTo>
                    <a:pt x="94330" y="92017"/>
                  </a:lnTo>
                  <a:lnTo>
                    <a:pt x="95873" y="90198"/>
                  </a:lnTo>
                  <a:lnTo>
                    <a:pt x="97422" y="88189"/>
                  </a:lnTo>
                  <a:lnTo>
                    <a:pt x="98812" y="85974"/>
                  </a:lnTo>
                  <a:lnTo>
                    <a:pt x="99892" y="83758"/>
                  </a:lnTo>
                  <a:lnTo>
                    <a:pt x="100977" y="81543"/>
                  </a:lnTo>
                  <a:lnTo>
                    <a:pt x="102057" y="79129"/>
                  </a:lnTo>
                  <a:lnTo>
                    <a:pt x="102831" y="76508"/>
                  </a:lnTo>
                  <a:lnTo>
                    <a:pt x="103606" y="73896"/>
                  </a:lnTo>
                  <a:lnTo>
                    <a:pt x="104069" y="71077"/>
                  </a:lnTo>
                  <a:lnTo>
                    <a:pt x="104533" y="68258"/>
                  </a:lnTo>
                  <a:lnTo>
                    <a:pt x="104844" y="65439"/>
                  </a:lnTo>
                  <a:lnTo>
                    <a:pt x="104844" y="65439"/>
                  </a:lnTo>
                  <a:lnTo>
                    <a:pt x="104844" y="6281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8" name="Shape 148"/>
            <p:cNvSpPr/>
            <p:nvPr/>
          </p:nvSpPr>
          <p:spPr>
            <a:xfrm>
              <a:off x="645650" y="3820725"/>
              <a:ext cx="34200" cy="34200"/>
            </a:xfrm>
            <a:custGeom>
              <a:avLst/>
              <a:gdLst/>
              <a:ahLst/>
              <a:cxnLst/>
              <a:rect l="0" t="0" r="0" b="0"/>
              <a:pathLst>
                <a:path w="120000" h="120000" fill="none" extrusionOk="0">
                  <a:moveTo>
                    <a:pt x="60043" y="119912"/>
                  </a:moveTo>
                  <a:lnTo>
                    <a:pt x="60043" y="119912"/>
                  </a:lnTo>
                  <a:lnTo>
                    <a:pt x="47208" y="117802"/>
                  </a:lnTo>
                  <a:lnTo>
                    <a:pt x="36483" y="115692"/>
                  </a:lnTo>
                  <a:lnTo>
                    <a:pt x="25758" y="109274"/>
                  </a:lnTo>
                  <a:lnTo>
                    <a:pt x="17230" y="102857"/>
                  </a:lnTo>
                  <a:lnTo>
                    <a:pt x="10813" y="94241"/>
                  </a:lnTo>
                  <a:lnTo>
                    <a:pt x="4395" y="83516"/>
                  </a:lnTo>
                  <a:lnTo>
                    <a:pt x="2197" y="72879"/>
                  </a:lnTo>
                  <a:lnTo>
                    <a:pt x="87" y="59956"/>
                  </a:lnTo>
                  <a:lnTo>
                    <a:pt x="87" y="59956"/>
                  </a:lnTo>
                  <a:lnTo>
                    <a:pt x="2197" y="47120"/>
                  </a:lnTo>
                  <a:lnTo>
                    <a:pt x="4395" y="36483"/>
                  </a:lnTo>
                  <a:lnTo>
                    <a:pt x="10813" y="27868"/>
                  </a:lnTo>
                  <a:lnTo>
                    <a:pt x="17230" y="17142"/>
                  </a:lnTo>
                  <a:lnTo>
                    <a:pt x="25758" y="10725"/>
                  </a:lnTo>
                  <a:lnTo>
                    <a:pt x="36483" y="6505"/>
                  </a:lnTo>
                  <a:lnTo>
                    <a:pt x="47208" y="2197"/>
                  </a:lnTo>
                  <a:lnTo>
                    <a:pt x="60043" y="87"/>
                  </a:lnTo>
                  <a:lnTo>
                    <a:pt x="60043" y="87"/>
                  </a:lnTo>
                  <a:lnTo>
                    <a:pt x="70769" y="2197"/>
                  </a:lnTo>
                  <a:lnTo>
                    <a:pt x="83604" y="6505"/>
                  </a:lnTo>
                  <a:lnTo>
                    <a:pt x="92131" y="10725"/>
                  </a:lnTo>
                  <a:lnTo>
                    <a:pt x="102857" y="17142"/>
                  </a:lnTo>
                  <a:lnTo>
                    <a:pt x="109274" y="27868"/>
                  </a:lnTo>
                  <a:lnTo>
                    <a:pt x="113582" y="36483"/>
                  </a:lnTo>
                  <a:lnTo>
                    <a:pt x="117802" y="47120"/>
                  </a:lnTo>
                  <a:lnTo>
                    <a:pt x="120000" y="59956"/>
                  </a:lnTo>
                  <a:lnTo>
                    <a:pt x="120000" y="59956"/>
                  </a:lnTo>
                  <a:lnTo>
                    <a:pt x="117802" y="72879"/>
                  </a:lnTo>
                  <a:lnTo>
                    <a:pt x="113582" y="83516"/>
                  </a:lnTo>
                  <a:lnTo>
                    <a:pt x="109274" y="94241"/>
                  </a:lnTo>
                  <a:lnTo>
                    <a:pt x="102857" y="102857"/>
                  </a:lnTo>
                  <a:lnTo>
                    <a:pt x="92131" y="109274"/>
                  </a:lnTo>
                  <a:lnTo>
                    <a:pt x="83604" y="115692"/>
                  </a:lnTo>
                  <a:lnTo>
                    <a:pt x="70769" y="117802"/>
                  </a:lnTo>
                  <a:lnTo>
                    <a:pt x="60043" y="119912"/>
                  </a:lnTo>
                  <a:lnTo>
                    <a:pt x="60043" y="11991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9" name="Shape 149"/>
            <p:cNvSpPr/>
            <p:nvPr/>
          </p:nvSpPr>
          <p:spPr>
            <a:xfrm>
              <a:off x="747950" y="3753750"/>
              <a:ext cx="85200" cy="12300"/>
            </a:xfrm>
            <a:custGeom>
              <a:avLst/>
              <a:gdLst/>
              <a:ahLst/>
              <a:cxnLst/>
              <a:rect l="0" t="0" r="0" b="0"/>
              <a:pathLst>
                <a:path w="120000" h="120000" fill="none" extrusionOk="0">
                  <a:moveTo>
                    <a:pt x="119964" y="120000"/>
                  </a:moveTo>
                  <a:lnTo>
                    <a:pt x="119964" y="120000"/>
                  </a:lnTo>
                  <a:lnTo>
                    <a:pt x="113104" y="90000"/>
                  </a:lnTo>
                  <a:lnTo>
                    <a:pt x="106279" y="65901"/>
                  </a:lnTo>
                  <a:lnTo>
                    <a:pt x="99419" y="47950"/>
                  </a:lnTo>
                  <a:lnTo>
                    <a:pt x="91715" y="30000"/>
                  </a:lnTo>
                  <a:lnTo>
                    <a:pt x="83975" y="18196"/>
                  </a:lnTo>
                  <a:lnTo>
                    <a:pt x="76270" y="6147"/>
                  </a:lnTo>
                  <a:lnTo>
                    <a:pt x="67722" y="0"/>
                  </a:lnTo>
                  <a:lnTo>
                    <a:pt x="59982" y="0"/>
                  </a:lnTo>
                  <a:lnTo>
                    <a:pt x="51433" y="0"/>
                  </a:lnTo>
                  <a:lnTo>
                    <a:pt x="43729" y="6147"/>
                  </a:lnTo>
                  <a:lnTo>
                    <a:pt x="35989" y="18196"/>
                  </a:lnTo>
                  <a:lnTo>
                    <a:pt x="28284" y="30000"/>
                  </a:lnTo>
                  <a:lnTo>
                    <a:pt x="20580" y="47950"/>
                  </a:lnTo>
                  <a:lnTo>
                    <a:pt x="12875" y="65901"/>
                  </a:lnTo>
                  <a:lnTo>
                    <a:pt x="6015" y="90000"/>
                  </a:lnTo>
                  <a:lnTo>
                    <a:pt x="35" y="1200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grpSp>
      <p:grpSp>
        <p:nvGrpSpPr>
          <p:cNvPr id="150" name="Shape 150"/>
          <p:cNvGrpSpPr/>
          <p:nvPr/>
        </p:nvGrpSpPr>
        <p:grpSpPr>
          <a:xfrm>
            <a:off x="5748537" y="2893372"/>
            <a:ext cx="405153" cy="638797"/>
            <a:chOff x="6718575" y="2318625"/>
            <a:chExt cx="256800" cy="407500"/>
          </a:xfrm>
        </p:grpSpPr>
        <p:sp>
          <p:nvSpPr>
            <p:cNvPr id="151" name="Shape 151"/>
            <p:cNvSpPr/>
            <p:nvPr/>
          </p:nvSpPr>
          <p:spPr>
            <a:xfrm>
              <a:off x="6795900" y="2673600"/>
              <a:ext cx="102300" cy="22500"/>
            </a:xfrm>
            <a:custGeom>
              <a:avLst/>
              <a:gdLst/>
              <a:ahLst/>
              <a:cxnLst/>
              <a:rect l="0" t="0" r="0" b="0"/>
              <a:pathLst>
                <a:path w="120000" h="120000" fill="none" extrusionOk="0">
                  <a:moveTo>
                    <a:pt x="120000" y="120000"/>
                  </a:moveTo>
                  <a:lnTo>
                    <a:pt x="120000" y="133"/>
                  </a:lnTo>
                  <a:lnTo>
                    <a:pt x="0" y="133"/>
                  </a:lnTo>
                  <a:lnTo>
                    <a:pt x="0" y="120000"/>
                  </a:lnTo>
                  <a:lnTo>
                    <a:pt x="120000" y="12000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52" name="Shape 152"/>
            <p:cNvSpPr/>
            <p:nvPr/>
          </p:nvSpPr>
          <p:spPr>
            <a:xfrm>
              <a:off x="6795900" y="2650475"/>
              <a:ext cx="102300" cy="22500"/>
            </a:xfrm>
            <a:custGeom>
              <a:avLst/>
              <a:gdLst/>
              <a:ahLst/>
              <a:cxnLst/>
              <a:rect l="0" t="0" r="0" b="0"/>
              <a:pathLst>
                <a:path w="120000" h="120000" fill="none" extrusionOk="0">
                  <a:moveTo>
                    <a:pt x="120000" y="119866"/>
                  </a:moveTo>
                  <a:lnTo>
                    <a:pt x="120000" y="0"/>
                  </a:lnTo>
                  <a:lnTo>
                    <a:pt x="0" y="0"/>
                  </a:lnTo>
                  <a:lnTo>
                    <a:pt x="0" y="119866"/>
                  </a:lnTo>
                  <a:lnTo>
                    <a:pt x="120000" y="119866"/>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53" name="Shape 153"/>
            <p:cNvSpPr/>
            <p:nvPr/>
          </p:nvSpPr>
          <p:spPr>
            <a:xfrm>
              <a:off x="6795900" y="2696125"/>
              <a:ext cx="102300" cy="30000"/>
            </a:xfrm>
            <a:custGeom>
              <a:avLst/>
              <a:gdLst/>
              <a:ahLst/>
              <a:cxnLst/>
              <a:rect l="0" t="0" r="0" b="0"/>
              <a:pathLst>
                <a:path w="120000" h="120000" fill="none" extrusionOk="0">
                  <a:moveTo>
                    <a:pt x="0" y="100"/>
                  </a:moveTo>
                  <a:lnTo>
                    <a:pt x="0" y="17171"/>
                  </a:lnTo>
                  <a:lnTo>
                    <a:pt x="0" y="17171"/>
                  </a:lnTo>
                  <a:lnTo>
                    <a:pt x="703" y="31933"/>
                  </a:lnTo>
                  <a:lnTo>
                    <a:pt x="2873" y="46594"/>
                  </a:lnTo>
                  <a:lnTo>
                    <a:pt x="5718" y="58744"/>
                  </a:lnTo>
                  <a:lnTo>
                    <a:pt x="10000" y="66175"/>
                  </a:lnTo>
                  <a:lnTo>
                    <a:pt x="54985" y="117489"/>
                  </a:lnTo>
                  <a:lnTo>
                    <a:pt x="54985" y="117489"/>
                  </a:lnTo>
                  <a:lnTo>
                    <a:pt x="60000" y="119899"/>
                  </a:lnTo>
                  <a:lnTo>
                    <a:pt x="60000" y="119899"/>
                  </a:lnTo>
                  <a:lnTo>
                    <a:pt x="64985" y="117489"/>
                  </a:lnTo>
                  <a:lnTo>
                    <a:pt x="110000" y="66175"/>
                  </a:lnTo>
                  <a:lnTo>
                    <a:pt x="110000" y="66175"/>
                  </a:lnTo>
                  <a:lnTo>
                    <a:pt x="114281" y="58744"/>
                  </a:lnTo>
                  <a:lnTo>
                    <a:pt x="117126" y="46594"/>
                  </a:lnTo>
                  <a:lnTo>
                    <a:pt x="119266" y="31933"/>
                  </a:lnTo>
                  <a:lnTo>
                    <a:pt x="120000" y="17171"/>
                  </a:lnTo>
                  <a:lnTo>
                    <a:pt x="120000" y="100"/>
                  </a:lnTo>
                  <a:lnTo>
                    <a:pt x="0" y="10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54" name="Shape 154"/>
            <p:cNvSpPr/>
            <p:nvPr/>
          </p:nvSpPr>
          <p:spPr>
            <a:xfrm>
              <a:off x="6784925" y="2459275"/>
              <a:ext cx="35400" cy="166800"/>
            </a:xfrm>
            <a:custGeom>
              <a:avLst/>
              <a:gdLst/>
              <a:ahLst/>
              <a:cxnLst/>
              <a:rect l="0" t="0" r="0" b="0"/>
              <a:pathLst>
                <a:path w="120000" h="120000" fill="none" extrusionOk="0">
                  <a:moveTo>
                    <a:pt x="119915" y="119982"/>
                  </a:moveTo>
                  <a:lnTo>
                    <a:pt x="119915" y="119982"/>
                  </a:lnTo>
                  <a:lnTo>
                    <a:pt x="49646" y="51235"/>
                  </a:lnTo>
                  <a:lnTo>
                    <a:pt x="84" y="17"/>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55" name="Shape 155"/>
            <p:cNvSpPr/>
            <p:nvPr/>
          </p:nvSpPr>
          <p:spPr>
            <a:xfrm>
              <a:off x="6718575" y="2318625"/>
              <a:ext cx="256800" cy="307500"/>
            </a:xfrm>
            <a:custGeom>
              <a:avLst/>
              <a:gdLst/>
              <a:ahLst/>
              <a:cxnLst/>
              <a:rect l="0" t="0" r="0" b="0"/>
              <a:pathLst>
                <a:path w="120000" h="120000" fill="none" extrusionOk="0">
                  <a:moveTo>
                    <a:pt x="83887" y="119990"/>
                  </a:moveTo>
                  <a:lnTo>
                    <a:pt x="83887" y="119990"/>
                  </a:lnTo>
                  <a:lnTo>
                    <a:pt x="85312" y="114761"/>
                  </a:lnTo>
                  <a:lnTo>
                    <a:pt x="87297" y="109776"/>
                  </a:lnTo>
                  <a:lnTo>
                    <a:pt x="89573" y="105025"/>
                  </a:lnTo>
                  <a:lnTo>
                    <a:pt x="92130" y="100743"/>
                  </a:lnTo>
                  <a:lnTo>
                    <a:pt x="94979" y="96704"/>
                  </a:lnTo>
                  <a:lnTo>
                    <a:pt x="97816" y="92665"/>
                  </a:lnTo>
                  <a:lnTo>
                    <a:pt x="104074" y="85066"/>
                  </a:lnTo>
                  <a:lnTo>
                    <a:pt x="107203" y="81261"/>
                  </a:lnTo>
                  <a:lnTo>
                    <a:pt x="110040" y="77466"/>
                  </a:lnTo>
                  <a:lnTo>
                    <a:pt x="112609" y="73662"/>
                  </a:lnTo>
                  <a:lnTo>
                    <a:pt x="115166" y="69389"/>
                  </a:lnTo>
                  <a:lnTo>
                    <a:pt x="117151" y="65106"/>
                  </a:lnTo>
                  <a:lnTo>
                    <a:pt x="118575" y="60356"/>
                  </a:lnTo>
                  <a:lnTo>
                    <a:pt x="119427" y="55371"/>
                  </a:lnTo>
                  <a:lnTo>
                    <a:pt x="119708" y="52756"/>
                  </a:lnTo>
                  <a:lnTo>
                    <a:pt x="120000" y="50142"/>
                  </a:lnTo>
                  <a:lnTo>
                    <a:pt x="120000" y="50142"/>
                  </a:lnTo>
                  <a:lnTo>
                    <a:pt x="119427" y="44913"/>
                  </a:lnTo>
                  <a:lnTo>
                    <a:pt x="118575" y="39928"/>
                  </a:lnTo>
                  <a:lnTo>
                    <a:pt x="117151" y="35167"/>
                  </a:lnTo>
                  <a:lnTo>
                    <a:pt x="115166" y="30660"/>
                  </a:lnTo>
                  <a:lnTo>
                    <a:pt x="112609" y="26144"/>
                  </a:lnTo>
                  <a:lnTo>
                    <a:pt x="109760" y="22105"/>
                  </a:lnTo>
                  <a:lnTo>
                    <a:pt x="106059" y="18300"/>
                  </a:lnTo>
                  <a:lnTo>
                    <a:pt x="102370" y="14740"/>
                  </a:lnTo>
                  <a:lnTo>
                    <a:pt x="98096" y="11413"/>
                  </a:lnTo>
                  <a:lnTo>
                    <a:pt x="93555" y="8565"/>
                  </a:lnTo>
                  <a:lnTo>
                    <a:pt x="88429" y="6184"/>
                  </a:lnTo>
                  <a:lnTo>
                    <a:pt x="83315" y="4048"/>
                  </a:lnTo>
                  <a:lnTo>
                    <a:pt x="77910" y="2380"/>
                  </a:lnTo>
                  <a:lnTo>
                    <a:pt x="71943" y="956"/>
                  </a:lnTo>
                  <a:lnTo>
                    <a:pt x="66258" y="243"/>
                  </a:lnTo>
                  <a:lnTo>
                    <a:pt x="60000" y="9"/>
                  </a:lnTo>
                  <a:lnTo>
                    <a:pt x="60000" y="9"/>
                  </a:lnTo>
                  <a:lnTo>
                    <a:pt x="53741" y="243"/>
                  </a:lnTo>
                  <a:lnTo>
                    <a:pt x="48056" y="956"/>
                  </a:lnTo>
                  <a:lnTo>
                    <a:pt x="42089" y="2380"/>
                  </a:lnTo>
                  <a:lnTo>
                    <a:pt x="36684" y="4048"/>
                  </a:lnTo>
                  <a:lnTo>
                    <a:pt x="31558" y="6184"/>
                  </a:lnTo>
                  <a:lnTo>
                    <a:pt x="26444" y="8565"/>
                  </a:lnTo>
                  <a:lnTo>
                    <a:pt x="21891" y="11413"/>
                  </a:lnTo>
                  <a:lnTo>
                    <a:pt x="17629" y="14740"/>
                  </a:lnTo>
                  <a:lnTo>
                    <a:pt x="13928" y="18300"/>
                  </a:lnTo>
                  <a:lnTo>
                    <a:pt x="10239" y="22105"/>
                  </a:lnTo>
                  <a:lnTo>
                    <a:pt x="7390" y="26144"/>
                  </a:lnTo>
                  <a:lnTo>
                    <a:pt x="4833" y="30660"/>
                  </a:lnTo>
                  <a:lnTo>
                    <a:pt x="2848" y="35167"/>
                  </a:lnTo>
                  <a:lnTo>
                    <a:pt x="1424" y="39928"/>
                  </a:lnTo>
                  <a:lnTo>
                    <a:pt x="572" y="44913"/>
                  </a:lnTo>
                  <a:lnTo>
                    <a:pt x="0" y="50142"/>
                  </a:lnTo>
                  <a:lnTo>
                    <a:pt x="0" y="50142"/>
                  </a:lnTo>
                  <a:lnTo>
                    <a:pt x="280" y="52756"/>
                  </a:lnTo>
                  <a:lnTo>
                    <a:pt x="572" y="55371"/>
                  </a:lnTo>
                  <a:lnTo>
                    <a:pt x="1424" y="60356"/>
                  </a:lnTo>
                  <a:lnTo>
                    <a:pt x="2848" y="65106"/>
                  </a:lnTo>
                  <a:lnTo>
                    <a:pt x="4833" y="69389"/>
                  </a:lnTo>
                  <a:lnTo>
                    <a:pt x="7390" y="73662"/>
                  </a:lnTo>
                  <a:lnTo>
                    <a:pt x="9947" y="77466"/>
                  </a:lnTo>
                  <a:lnTo>
                    <a:pt x="12796" y="81261"/>
                  </a:lnTo>
                  <a:lnTo>
                    <a:pt x="15925" y="85066"/>
                  </a:lnTo>
                  <a:lnTo>
                    <a:pt x="22183" y="92665"/>
                  </a:lnTo>
                  <a:lnTo>
                    <a:pt x="25020" y="96704"/>
                  </a:lnTo>
                  <a:lnTo>
                    <a:pt x="27869" y="100743"/>
                  </a:lnTo>
                  <a:lnTo>
                    <a:pt x="30426" y="105025"/>
                  </a:lnTo>
                  <a:lnTo>
                    <a:pt x="32702" y="109776"/>
                  </a:lnTo>
                  <a:lnTo>
                    <a:pt x="34687" y="114761"/>
                  </a:lnTo>
                  <a:lnTo>
                    <a:pt x="36112" y="11999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56" name="Shape 156"/>
            <p:cNvSpPr/>
            <p:nvPr/>
          </p:nvSpPr>
          <p:spPr>
            <a:xfrm>
              <a:off x="6873825" y="2459275"/>
              <a:ext cx="35400" cy="166800"/>
            </a:xfrm>
            <a:custGeom>
              <a:avLst/>
              <a:gdLst/>
              <a:ahLst/>
              <a:cxnLst/>
              <a:rect l="0" t="0" r="0" b="0"/>
              <a:pathLst>
                <a:path w="120000" h="120000" fill="none" extrusionOk="0">
                  <a:moveTo>
                    <a:pt x="119915" y="17"/>
                  </a:moveTo>
                  <a:lnTo>
                    <a:pt x="119915" y="17"/>
                  </a:lnTo>
                  <a:lnTo>
                    <a:pt x="70353" y="51235"/>
                  </a:lnTo>
                  <a:lnTo>
                    <a:pt x="84" y="11998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57" name="Shape 157"/>
            <p:cNvSpPr/>
            <p:nvPr/>
          </p:nvSpPr>
          <p:spPr>
            <a:xfrm>
              <a:off x="6801975" y="2453200"/>
              <a:ext cx="90300" cy="19500"/>
            </a:xfrm>
            <a:custGeom>
              <a:avLst/>
              <a:gdLst/>
              <a:ahLst/>
              <a:cxnLst/>
              <a:rect l="0" t="0" r="0" b="0"/>
              <a:pathLst>
                <a:path w="120000" h="120000" fill="none" extrusionOk="0">
                  <a:moveTo>
                    <a:pt x="33" y="11230"/>
                  </a:moveTo>
                  <a:lnTo>
                    <a:pt x="27587" y="120000"/>
                  </a:lnTo>
                  <a:lnTo>
                    <a:pt x="55141" y="11230"/>
                  </a:lnTo>
                  <a:lnTo>
                    <a:pt x="55141" y="11230"/>
                  </a:lnTo>
                  <a:lnTo>
                    <a:pt x="57570" y="3846"/>
                  </a:lnTo>
                  <a:lnTo>
                    <a:pt x="60000" y="0"/>
                  </a:lnTo>
                  <a:lnTo>
                    <a:pt x="62429" y="3846"/>
                  </a:lnTo>
                  <a:lnTo>
                    <a:pt x="64858" y="11230"/>
                  </a:lnTo>
                  <a:lnTo>
                    <a:pt x="92412" y="120000"/>
                  </a:lnTo>
                  <a:lnTo>
                    <a:pt x="119966" y="1123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58" name="Shape 158"/>
            <p:cNvSpPr/>
            <p:nvPr/>
          </p:nvSpPr>
          <p:spPr>
            <a:xfrm>
              <a:off x="6795900" y="2628550"/>
              <a:ext cx="102300" cy="0"/>
            </a:xfrm>
            <a:custGeom>
              <a:avLst/>
              <a:gdLst/>
              <a:ahLst/>
              <a:cxnLst/>
              <a:rect l="0" t="0" r="0" b="0"/>
              <a:pathLst>
                <a:path w="120000" h="120000" fill="none" extrusionOk="0">
                  <a:moveTo>
                    <a:pt x="0" y="120000"/>
                  </a:moveTo>
                  <a:lnTo>
                    <a:pt x="120000" y="1200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gr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2935251" y="90560"/>
            <a:ext cx="5718600" cy="503098"/>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Muli"/>
              <a:buNone/>
            </a:pPr>
            <a:r>
              <a:rPr lang="en" sz="2400" dirty="0"/>
              <a:t>Zephyr</a:t>
            </a:r>
          </a:p>
        </p:txBody>
      </p:sp>
      <p:sp>
        <p:nvSpPr>
          <p:cNvPr id="133" name="Shape 133"/>
          <p:cNvSpPr txBox="1"/>
          <p:nvPr/>
        </p:nvSpPr>
        <p:spPr>
          <a:xfrm>
            <a:off x="2310409" y="658462"/>
            <a:ext cx="6876256" cy="915495"/>
          </a:xfrm>
          <a:prstGeom prst="rect">
            <a:avLst/>
          </a:prstGeom>
          <a:noFill/>
          <a:ln>
            <a:noFill/>
          </a:ln>
        </p:spPr>
        <p:txBody>
          <a:bodyPr lIns="91425" tIns="91425" rIns="91425" bIns="91425" anchor="t" anchorCtr="0">
            <a:noAutofit/>
          </a:bodyPr>
          <a:lstStyle/>
          <a:p>
            <a:pPr algn="just">
              <a:lnSpc>
                <a:spcPct val="115000"/>
              </a:lnSpc>
              <a:buClr>
                <a:schemeClr val="dk1"/>
              </a:buClr>
              <a:buSzPct val="91666"/>
            </a:pPr>
            <a:r>
              <a:rPr lang="es-ES" sz="1200" dirty="0">
                <a:solidFill>
                  <a:schemeClr val="lt1"/>
                </a:solidFill>
                <a:latin typeface="Muli"/>
                <a:ea typeface="Muli"/>
                <a:cs typeface="Muli"/>
                <a:sym typeface="Muli"/>
              </a:rPr>
              <a:t>Zephyr es la herramienta de gestión de pruebas número 1, que proporciona soluciones de extremo a extremo para equipos ágiles de todos los tamaños. Con esta herramienta se obtiene la flexibilidad, visibilidad y la información que necesita para lanzar un mejor software más rápido.</a:t>
            </a:r>
          </a:p>
        </p:txBody>
      </p:sp>
      <p:grpSp>
        <p:nvGrpSpPr>
          <p:cNvPr id="136" name="Shape 136"/>
          <p:cNvGrpSpPr/>
          <p:nvPr/>
        </p:nvGrpSpPr>
        <p:grpSpPr>
          <a:xfrm>
            <a:off x="395536" y="1292922"/>
            <a:ext cx="697611" cy="562069"/>
            <a:chOff x="1923075" y="3694075"/>
            <a:chExt cx="437100" cy="341725"/>
          </a:xfrm>
        </p:grpSpPr>
        <p:sp>
          <p:nvSpPr>
            <p:cNvPr id="137" name="Shape 137"/>
            <p:cNvSpPr/>
            <p:nvPr/>
          </p:nvSpPr>
          <p:spPr>
            <a:xfrm>
              <a:off x="2247600" y="3983300"/>
              <a:ext cx="52500" cy="52500"/>
            </a:xfrm>
            <a:custGeom>
              <a:avLst/>
              <a:gdLst/>
              <a:ahLst/>
              <a:cxnLst/>
              <a:rect l="0" t="0" r="0" b="0"/>
              <a:pathLst>
                <a:path w="120000" h="120000" fill="none" extrusionOk="0">
                  <a:moveTo>
                    <a:pt x="57" y="60028"/>
                  </a:moveTo>
                  <a:lnTo>
                    <a:pt x="57" y="60028"/>
                  </a:lnTo>
                  <a:lnTo>
                    <a:pt x="1431" y="47427"/>
                  </a:lnTo>
                  <a:lnTo>
                    <a:pt x="4236" y="36315"/>
                  </a:lnTo>
                  <a:lnTo>
                    <a:pt x="9790" y="25145"/>
                  </a:lnTo>
                  <a:lnTo>
                    <a:pt x="18148" y="16782"/>
                  </a:lnTo>
                  <a:lnTo>
                    <a:pt x="26507" y="9794"/>
                  </a:lnTo>
                  <a:lnTo>
                    <a:pt x="36297" y="4181"/>
                  </a:lnTo>
                  <a:lnTo>
                    <a:pt x="47461" y="0"/>
                  </a:lnTo>
                  <a:lnTo>
                    <a:pt x="60000" y="0"/>
                  </a:lnTo>
                  <a:lnTo>
                    <a:pt x="60000" y="0"/>
                  </a:lnTo>
                  <a:lnTo>
                    <a:pt x="72538" y="0"/>
                  </a:lnTo>
                  <a:lnTo>
                    <a:pt x="83702" y="4181"/>
                  </a:lnTo>
                  <a:lnTo>
                    <a:pt x="93492" y="9794"/>
                  </a:lnTo>
                  <a:lnTo>
                    <a:pt x="101851" y="16782"/>
                  </a:lnTo>
                  <a:lnTo>
                    <a:pt x="110209" y="25145"/>
                  </a:lnTo>
                  <a:lnTo>
                    <a:pt x="115763" y="36315"/>
                  </a:lnTo>
                  <a:lnTo>
                    <a:pt x="118568" y="47427"/>
                  </a:lnTo>
                  <a:lnTo>
                    <a:pt x="119942" y="60028"/>
                  </a:lnTo>
                  <a:lnTo>
                    <a:pt x="119942" y="60028"/>
                  </a:lnTo>
                  <a:lnTo>
                    <a:pt x="118568" y="71140"/>
                  </a:lnTo>
                  <a:lnTo>
                    <a:pt x="115763" y="82310"/>
                  </a:lnTo>
                  <a:lnTo>
                    <a:pt x="110209" y="93479"/>
                  </a:lnTo>
                  <a:lnTo>
                    <a:pt x="101851" y="101842"/>
                  </a:lnTo>
                  <a:lnTo>
                    <a:pt x="93492" y="108830"/>
                  </a:lnTo>
                  <a:lnTo>
                    <a:pt x="83702" y="114386"/>
                  </a:lnTo>
                  <a:lnTo>
                    <a:pt x="72538" y="118568"/>
                  </a:lnTo>
                  <a:lnTo>
                    <a:pt x="60000" y="120000"/>
                  </a:lnTo>
                  <a:lnTo>
                    <a:pt x="60000" y="120000"/>
                  </a:lnTo>
                  <a:lnTo>
                    <a:pt x="47461" y="118568"/>
                  </a:lnTo>
                  <a:lnTo>
                    <a:pt x="36297" y="114386"/>
                  </a:lnTo>
                  <a:lnTo>
                    <a:pt x="26507" y="108830"/>
                  </a:lnTo>
                  <a:lnTo>
                    <a:pt x="18148" y="101842"/>
                  </a:lnTo>
                  <a:lnTo>
                    <a:pt x="9790" y="93479"/>
                  </a:lnTo>
                  <a:lnTo>
                    <a:pt x="4236" y="82310"/>
                  </a:lnTo>
                  <a:lnTo>
                    <a:pt x="1431" y="71140"/>
                  </a:lnTo>
                  <a:lnTo>
                    <a:pt x="57" y="60028"/>
                  </a:lnTo>
                  <a:lnTo>
                    <a:pt x="57" y="60028"/>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38" name="Shape 138"/>
            <p:cNvSpPr/>
            <p:nvPr/>
          </p:nvSpPr>
          <p:spPr>
            <a:xfrm>
              <a:off x="2035100" y="3983300"/>
              <a:ext cx="52500" cy="52500"/>
            </a:xfrm>
            <a:custGeom>
              <a:avLst/>
              <a:gdLst/>
              <a:ahLst/>
              <a:cxnLst/>
              <a:rect l="0" t="0" r="0" b="0"/>
              <a:pathLst>
                <a:path w="120000" h="120000" fill="none" extrusionOk="0">
                  <a:moveTo>
                    <a:pt x="57" y="60028"/>
                  </a:moveTo>
                  <a:lnTo>
                    <a:pt x="57" y="60028"/>
                  </a:lnTo>
                  <a:lnTo>
                    <a:pt x="1431" y="47427"/>
                  </a:lnTo>
                  <a:lnTo>
                    <a:pt x="4236" y="36315"/>
                  </a:lnTo>
                  <a:lnTo>
                    <a:pt x="9790" y="25145"/>
                  </a:lnTo>
                  <a:lnTo>
                    <a:pt x="18148" y="16782"/>
                  </a:lnTo>
                  <a:lnTo>
                    <a:pt x="26564" y="9794"/>
                  </a:lnTo>
                  <a:lnTo>
                    <a:pt x="36297" y="4181"/>
                  </a:lnTo>
                  <a:lnTo>
                    <a:pt x="47461" y="0"/>
                  </a:lnTo>
                  <a:lnTo>
                    <a:pt x="60000" y="0"/>
                  </a:lnTo>
                  <a:lnTo>
                    <a:pt x="60000" y="0"/>
                  </a:lnTo>
                  <a:lnTo>
                    <a:pt x="72538" y="0"/>
                  </a:lnTo>
                  <a:lnTo>
                    <a:pt x="83702" y="4181"/>
                  </a:lnTo>
                  <a:lnTo>
                    <a:pt x="93492" y="9794"/>
                  </a:lnTo>
                  <a:lnTo>
                    <a:pt x="101851" y="16782"/>
                  </a:lnTo>
                  <a:lnTo>
                    <a:pt x="110209" y="25145"/>
                  </a:lnTo>
                  <a:lnTo>
                    <a:pt x="115763" y="36315"/>
                  </a:lnTo>
                  <a:lnTo>
                    <a:pt x="118568" y="47427"/>
                  </a:lnTo>
                  <a:lnTo>
                    <a:pt x="119942" y="60028"/>
                  </a:lnTo>
                  <a:lnTo>
                    <a:pt x="119942" y="60028"/>
                  </a:lnTo>
                  <a:lnTo>
                    <a:pt x="118568" y="71140"/>
                  </a:lnTo>
                  <a:lnTo>
                    <a:pt x="115763" y="82310"/>
                  </a:lnTo>
                  <a:lnTo>
                    <a:pt x="110209" y="93479"/>
                  </a:lnTo>
                  <a:lnTo>
                    <a:pt x="101851" y="101842"/>
                  </a:lnTo>
                  <a:lnTo>
                    <a:pt x="93492" y="108830"/>
                  </a:lnTo>
                  <a:lnTo>
                    <a:pt x="83702" y="114386"/>
                  </a:lnTo>
                  <a:lnTo>
                    <a:pt x="72538" y="118568"/>
                  </a:lnTo>
                  <a:lnTo>
                    <a:pt x="60000" y="120000"/>
                  </a:lnTo>
                  <a:lnTo>
                    <a:pt x="60000" y="120000"/>
                  </a:lnTo>
                  <a:lnTo>
                    <a:pt x="47461" y="118568"/>
                  </a:lnTo>
                  <a:lnTo>
                    <a:pt x="36297" y="114386"/>
                  </a:lnTo>
                  <a:lnTo>
                    <a:pt x="26564" y="108830"/>
                  </a:lnTo>
                  <a:lnTo>
                    <a:pt x="18148" y="101842"/>
                  </a:lnTo>
                  <a:lnTo>
                    <a:pt x="9790" y="93479"/>
                  </a:lnTo>
                  <a:lnTo>
                    <a:pt x="4236" y="82310"/>
                  </a:lnTo>
                  <a:lnTo>
                    <a:pt x="1431" y="71140"/>
                  </a:lnTo>
                  <a:lnTo>
                    <a:pt x="57" y="60028"/>
                  </a:lnTo>
                  <a:lnTo>
                    <a:pt x="57" y="60028"/>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39" name="Shape 139"/>
            <p:cNvSpPr/>
            <p:nvPr/>
          </p:nvSpPr>
          <p:spPr>
            <a:xfrm>
              <a:off x="1923075" y="3694075"/>
              <a:ext cx="437100" cy="280200"/>
            </a:xfrm>
            <a:custGeom>
              <a:avLst/>
              <a:gdLst/>
              <a:ahLst/>
              <a:cxnLst/>
              <a:rect l="0" t="0" r="0" b="0"/>
              <a:pathLst>
                <a:path w="120000" h="120000" fill="none" extrusionOk="0">
                  <a:moveTo>
                    <a:pt x="99606" y="116872"/>
                  </a:moveTo>
                  <a:lnTo>
                    <a:pt x="38940" y="116872"/>
                  </a:lnTo>
                  <a:lnTo>
                    <a:pt x="41781" y="105915"/>
                  </a:lnTo>
                  <a:lnTo>
                    <a:pt x="41781" y="105915"/>
                  </a:lnTo>
                  <a:lnTo>
                    <a:pt x="42783" y="106172"/>
                  </a:lnTo>
                  <a:lnTo>
                    <a:pt x="43956" y="106172"/>
                  </a:lnTo>
                  <a:lnTo>
                    <a:pt x="94762" y="98868"/>
                  </a:lnTo>
                  <a:lnTo>
                    <a:pt x="94762" y="98868"/>
                  </a:lnTo>
                  <a:lnTo>
                    <a:pt x="95928" y="98611"/>
                  </a:lnTo>
                  <a:lnTo>
                    <a:pt x="97102" y="97829"/>
                  </a:lnTo>
                  <a:lnTo>
                    <a:pt x="98103" y="97047"/>
                  </a:lnTo>
                  <a:lnTo>
                    <a:pt x="99270" y="95997"/>
                  </a:lnTo>
                  <a:lnTo>
                    <a:pt x="100279" y="94958"/>
                  </a:lnTo>
                  <a:lnTo>
                    <a:pt x="101109" y="93652"/>
                  </a:lnTo>
                  <a:lnTo>
                    <a:pt x="101781" y="92088"/>
                  </a:lnTo>
                  <a:lnTo>
                    <a:pt x="102447" y="90524"/>
                  </a:lnTo>
                  <a:lnTo>
                    <a:pt x="119492" y="33652"/>
                  </a:lnTo>
                  <a:lnTo>
                    <a:pt x="119492" y="33652"/>
                  </a:lnTo>
                  <a:lnTo>
                    <a:pt x="119828" y="32088"/>
                  </a:lnTo>
                  <a:lnTo>
                    <a:pt x="119993" y="30792"/>
                  </a:lnTo>
                  <a:lnTo>
                    <a:pt x="119828" y="29485"/>
                  </a:lnTo>
                  <a:lnTo>
                    <a:pt x="119663" y="28179"/>
                  </a:lnTo>
                  <a:lnTo>
                    <a:pt x="119162" y="27397"/>
                  </a:lnTo>
                  <a:lnTo>
                    <a:pt x="118325" y="26615"/>
                  </a:lnTo>
                  <a:lnTo>
                    <a:pt x="117488" y="26090"/>
                  </a:lnTo>
                  <a:lnTo>
                    <a:pt x="116486" y="25833"/>
                  </a:lnTo>
                  <a:lnTo>
                    <a:pt x="31420" y="21399"/>
                  </a:lnTo>
                  <a:lnTo>
                    <a:pt x="28915" y="3920"/>
                  </a:lnTo>
                  <a:lnTo>
                    <a:pt x="28915" y="3920"/>
                  </a:lnTo>
                  <a:lnTo>
                    <a:pt x="28414" y="2356"/>
                  </a:lnTo>
                  <a:lnTo>
                    <a:pt x="27742" y="1049"/>
                  </a:lnTo>
                  <a:lnTo>
                    <a:pt x="26740" y="267"/>
                  </a:lnTo>
                  <a:lnTo>
                    <a:pt x="25574" y="10"/>
                  </a:lnTo>
                  <a:lnTo>
                    <a:pt x="3348" y="10"/>
                  </a:lnTo>
                  <a:lnTo>
                    <a:pt x="3348" y="10"/>
                  </a:lnTo>
                  <a:lnTo>
                    <a:pt x="2676" y="10"/>
                  </a:lnTo>
                  <a:lnTo>
                    <a:pt x="2010" y="267"/>
                  </a:lnTo>
                  <a:lnTo>
                    <a:pt x="1509" y="792"/>
                  </a:lnTo>
                  <a:lnTo>
                    <a:pt x="1008" y="1306"/>
                  </a:lnTo>
                  <a:lnTo>
                    <a:pt x="507" y="2099"/>
                  </a:lnTo>
                  <a:lnTo>
                    <a:pt x="171" y="3138"/>
                  </a:lnTo>
                  <a:lnTo>
                    <a:pt x="6" y="3920"/>
                  </a:lnTo>
                  <a:lnTo>
                    <a:pt x="6" y="5226"/>
                  </a:lnTo>
                  <a:lnTo>
                    <a:pt x="6" y="5226"/>
                  </a:lnTo>
                  <a:lnTo>
                    <a:pt x="6" y="6265"/>
                  </a:lnTo>
                  <a:lnTo>
                    <a:pt x="171" y="7047"/>
                  </a:lnTo>
                  <a:lnTo>
                    <a:pt x="507" y="8097"/>
                  </a:lnTo>
                  <a:lnTo>
                    <a:pt x="1008" y="8878"/>
                  </a:lnTo>
                  <a:lnTo>
                    <a:pt x="1509" y="9393"/>
                  </a:lnTo>
                  <a:lnTo>
                    <a:pt x="2010" y="9917"/>
                  </a:lnTo>
                  <a:lnTo>
                    <a:pt x="2676" y="10185"/>
                  </a:lnTo>
                  <a:lnTo>
                    <a:pt x="3348" y="10442"/>
                  </a:lnTo>
                  <a:lnTo>
                    <a:pt x="22897" y="10442"/>
                  </a:lnTo>
                  <a:lnTo>
                    <a:pt x="36271" y="99136"/>
                  </a:lnTo>
                  <a:lnTo>
                    <a:pt x="30919" y="1200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0" name="Shape 140"/>
            <p:cNvSpPr/>
            <p:nvPr/>
          </p:nvSpPr>
          <p:spPr>
            <a:xfrm>
              <a:off x="2261000" y="3781750"/>
              <a:ext cx="48600" cy="108300"/>
            </a:xfrm>
            <a:custGeom>
              <a:avLst/>
              <a:gdLst/>
              <a:ahLst/>
              <a:cxnLst/>
              <a:rect l="0" t="0" r="0" b="0"/>
              <a:pathLst>
                <a:path w="120000" h="120000" fill="none" extrusionOk="0">
                  <a:moveTo>
                    <a:pt x="61" y="120000"/>
                  </a:moveTo>
                  <a:lnTo>
                    <a:pt x="120000" y="27"/>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1" name="Shape 141"/>
            <p:cNvSpPr/>
            <p:nvPr/>
          </p:nvSpPr>
          <p:spPr>
            <a:xfrm>
              <a:off x="2225675" y="3780550"/>
              <a:ext cx="32400" cy="114000"/>
            </a:xfrm>
            <a:custGeom>
              <a:avLst/>
              <a:gdLst/>
              <a:ahLst/>
              <a:cxnLst/>
              <a:rect l="0" t="0" r="0" b="0"/>
              <a:pathLst>
                <a:path w="120000" h="120000" fill="none" extrusionOk="0">
                  <a:moveTo>
                    <a:pt x="92" y="119973"/>
                  </a:moveTo>
                  <a:lnTo>
                    <a:pt x="12000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2" name="Shape 142"/>
            <p:cNvSpPr/>
            <p:nvPr/>
          </p:nvSpPr>
          <p:spPr>
            <a:xfrm>
              <a:off x="2190375" y="3779325"/>
              <a:ext cx="15900" cy="119400"/>
            </a:xfrm>
            <a:custGeom>
              <a:avLst/>
              <a:gdLst/>
              <a:ahLst/>
              <a:cxnLst/>
              <a:rect l="0" t="0" r="0" b="0"/>
              <a:pathLst>
                <a:path w="120000" h="120000" fill="none" extrusionOk="0">
                  <a:moveTo>
                    <a:pt x="0" y="120000"/>
                  </a:moveTo>
                  <a:lnTo>
                    <a:pt x="12000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3" name="Shape 143"/>
            <p:cNvSpPr/>
            <p:nvPr/>
          </p:nvSpPr>
          <p:spPr>
            <a:xfrm>
              <a:off x="2154450" y="3777500"/>
              <a:ext cx="1200" cy="126000"/>
            </a:xfrm>
            <a:custGeom>
              <a:avLst/>
              <a:gdLst/>
              <a:ahLst/>
              <a:cxnLst/>
              <a:rect l="0" t="0" r="0" b="0"/>
              <a:pathLst>
                <a:path w="120000" h="120000" fill="none" extrusionOk="0">
                  <a:moveTo>
                    <a:pt x="117600" y="120000"/>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4" name="Shape 144"/>
            <p:cNvSpPr/>
            <p:nvPr/>
          </p:nvSpPr>
          <p:spPr>
            <a:xfrm>
              <a:off x="2103300" y="3776275"/>
              <a:ext cx="17100" cy="131700"/>
            </a:xfrm>
            <a:custGeom>
              <a:avLst/>
              <a:gdLst/>
              <a:ahLst/>
              <a:cxnLst/>
              <a:rect l="0" t="0" r="0" b="0"/>
              <a:pathLst>
                <a:path w="120000" h="120000" fill="none" extrusionOk="0">
                  <a:moveTo>
                    <a:pt x="119999" y="119977"/>
                  </a:moveTo>
                  <a:lnTo>
                    <a:pt x="175" y="2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5" name="Shape 145"/>
            <p:cNvSpPr/>
            <p:nvPr/>
          </p:nvSpPr>
          <p:spPr>
            <a:xfrm>
              <a:off x="2051550" y="3775050"/>
              <a:ext cx="34200" cy="137100"/>
            </a:xfrm>
            <a:custGeom>
              <a:avLst/>
              <a:gdLst/>
              <a:ahLst/>
              <a:cxnLst/>
              <a:rect l="0" t="0" r="0" b="0"/>
              <a:pathLst>
                <a:path w="120000" h="120000" fill="none" extrusionOk="0">
                  <a:moveTo>
                    <a:pt x="119912" y="120000"/>
                  </a:moveTo>
                  <a:lnTo>
                    <a:pt x="0" y="2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grpSp>
      <p:grpSp>
        <p:nvGrpSpPr>
          <p:cNvPr id="146" name="Shape 146"/>
          <p:cNvGrpSpPr/>
          <p:nvPr/>
        </p:nvGrpSpPr>
        <p:grpSpPr>
          <a:xfrm>
            <a:off x="592782" y="3651870"/>
            <a:ext cx="665799" cy="536913"/>
            <a:chOff x="568950" y="3686775"/>
            <a:chExt cx="472500" cy="363000"/>
          </a:xfrm>
        </p:grpSpPr>
        <p:sp>
          <p:nvSpPr>
            <p:cNvPr id="147" name="Shape 147"/>
            <p:cNvSpPr/>
            <p:nvPr/>
          </p:nvSpPr>
          <p:spPr>
            <a:xfrm>
              <a:off x="568950" y="3686775"/>
              <a:ext cx="472500" cy="363000"/>
            </a:xfrm>
            <a:custGeom>
              <a:avLst/>
              <a:gdLst/>
              <a:ahLst/>
              <a:cxnLst/>
              <a:rect l="0" t="0" r="0" b="0"/>
              <a:pathLst>
                <a:path w="120000" h="120000" fill="none" extrusionOk="0">
                  <a:moveTo>
                    <a:pt x="120000" y="66042"/>
                  </a:moveTo>
                  <a:lnTo>
                    <a:pt x="120000" y="66042"/>
                  </a:lnTo>
                  <a:lnTo>
                    <a:pt x="118761" y="67051"/>
                  </a:lnTo>
                  <a:lnTo>
                    <a:pt x="117523" y="67655"/>
                  </a:lnTo>
                  <a:lnTo>
                    <a:pt x="116133" y="68051"/>
                  </a:lnTo>
                  <a:lnTo>
                    <a:pt x="114742" y="68051"/>
                  </a:lnTo>
                  <a:lnTo>
                    <a:pt x="113346" y="67655"/>
                  </a:lnTo>
                  <a:lnTo>
                    <a:pt x="112114" y="67051"/>
                  </a:lnTo>
                  <a:lnTo>
                    <a:pt x="111028" y="66241"/>
                  </a:lnTo>
                  <a:lnTo>
                    <a:pt x="110101" y="65232"/>
                  </a:lnTo>
                  <a:lnTo>
                    <a:pt x="110101" y="65232"/>
                  </a:lnTo>
                  <a:lnTo>
                    <a:pt x="109479" y="64025"/>
                  </a:lnTo>
                  <a:lnTo>
                    <a:pt x="109015" y="62620"/>
                  </a:lnTo>
                  <a:lnTo>
                    <a:pt x="109015" y="61206"/>
                  </a:lnTo>
                  <a:lnTo>
                    <a:pt x="109174" y="59801"/>
                  </a:lnTo>
                  <a:lnTo>
                    <a:pt x="109479" y="58594"/>
                  </a:lnTo>
                  <a:lnTo>
                    <a:pt x="110101" y="57387"/>
                  </a:lnTo>
                  <a:lnTo>
                    <a:pt x="111028" y="56577"/>
                  </a:lnTo>
                  <a:lnTo>
                    <a:pt x="112114" y="56172"/>
                  </a:lnTo>
                  <a:lnTo>
                    <a:pt x="112114" y="56172"/>
                  </a:lnTo>
                  <a:lnTo>
                    <a:pt x="112730" y="55974"/>
                  </a:lnTo>
                  <a:lnTo>
                    <a:pt x="113193" y="55974"/>
                  </a:lnTo>
                  <a:lnTo>
                    <a:pt x="113657" y="56172"/>
                  </a:lnTo>
                  <a:lnTo>
                    <a:pt x="114120" y="56379"/>
                  </a:lnTo>
                  <a:lnTo>
                    <a:pt x="114431" y="56784"/>
                  </a:lnTo>
                  <a:lnTo>
                    <a:pt x="114584" y="57181"/>
                  </a:lnTo>
                  <a:lnTo>
                    <a:pt x="114895" y="58387"/>
                  </a:lnTo>
                  <a:lnTo>
                    <a:pt x="114742" y="59603"/>
                  </a:lnTo>
                  <a:lnTo>
                    <a:pt x="114431" y="60810"/>
                  </a:lnTo>
                  <a:lnTo>
                    <a:pt x="113968" y="61810"/>
                  </a:lnTo>
                  <a:lnTo>
                    <a:pt x="113193" y="62818"/>
                  </a:lnTo>
                  <a:lnTo>
                    <a:pt x="113193" y="62818"/>
                  </a:lnTo>
                  <a:lnTo>
                    <a:pt x="111955" y="63629"/>
                  </a:lnTo>
                  <a:lnTo>
                    <a:pt x="110717" y="64232"/>
                  </a:lnTo>
                  <a:lnTo>
                    <a:pt x="109326" y="64430"/>
                  </a:lnTo>
                  <a:lnTo>
                    <a:pt x="107936" y="64430"/>
                  </a:lnTo>
                  <a:lnTo>
                    <a:pt x="107936" y="64430"/>
                  </a:lnTo>
                  <a:lnTo>
                    <a:pt x="107161" y="64430"/>
                  </a:lnTo>
                  <a:lnTo>
                    <a:pt x="106546" y="64232"/>
                  </a:lnTo>
                  <a:lnTo>
                    <a:pt x="106082" y="64025"/>
                  </a:lnTo>
                  <a:lnTo>
                    <a:pt x="105619" y="63629"/>
                  </a:lnTo>
                  <a:lnTo>
                    <a:pt x="105307" y="63224"/>
                  </a:lnTo>
                  <a:lnTo>
                    <a:pt x="105155" y="62413"/>
                  </a:lnTo>
                  <a:lnTo>
                    <a:pt x="104996" y="60603"/>
                  </a:lnTo>
                  <a:lnTo>
                    <a:pt x="104996" y="60603"/>
                  </a:lnTo>
                  <a:lnTo>
                    <a:pt x="104844" y="57991"/>
                  </a:lnTo>
                  <a:lnTo>
                    <a:pt x="104685" y="55370"/>
                  </a:lnTo>
                  <a:lnTo>
                    <a:pt x="104380" y="52750"/>
                  </a:lnTo>
                  <a:lnTo>
                    <a:pt x="103917" y="50137"/>
                  </a:lnTo>
                  <a:lnTo>
                    <a:pt x="103295" y="47517"/>
                  </a:lnTo>
                  <a:lnTo>
                    <a:pt x="102679" y="45103"/>
                  </a:lnTo>
                  <a:lnTo>
                    <a:pt x="101904" y="42689"/>
                  </a:lnTo>
                  <a:lnTo>
                    <a:pt x="100977" y="40267"/>
                  </a:lnTo>
                  <a:lnTo>
                    <a:pt x="100050" y="38060"/>
                  </a:lnTo>
                  <a:lnTo>
                    <a:pt x="98965" y="35637"/>
                  </a:lnTo>
                  <a:lnTo>
                    <a:pt x="97733" y="33629"/>
                  </a:lnTo>
                  <a:lnTo>
                    <a:pt x="96495" y="31413"/>
                  </a:lnTo>
                  <a:lnTo>
                    <a:pt x="95098" y="29396"/>
                  </a:lnTo>
                  <a:lnTo>
                    <a:pt x="93707" y="27387"/>
                  </a:lnTo>
                  <a:lnTo>
                    <a:pt x="92165" y="25577"/>
                  </a:lnTo>
                  <a:lnTo>
                    <a:pt x="90615" y="23758"/>
                  </a:lnTo>
                  <a:lnTo>
                    <a:pt x="88914" y="21948"/>
                  </a:lnTo>
                  <a:lnTo>
                    <a:pt x="87060" y="20336"/>
                  </a:lnTo>
                  <a:lnTo>
                    <a:pt x="85206" y="18724"/>
                  </a:lnTo>
                  <a:lnTo>
                    <a:pt x="83352" y="17318"/>
                  </a:lnTo>
                  <a:lnTo>
                    <a:pt x="81339" y="15905"/>
                  </a:lnTo>
                  <a:lnTo>
                    <a:pt x="79326" y="14698"/>
                  </a:lnTo>
                  <a:lnTo>
                    <a:pt x="77320" y="13491"/>
                  </a:lnTo>
                  <a:lnTo>
                    <a:pt x="75155" y="12482"/>
                  </a:lnTo>
                  <a:lnTo>
                    <a:pt x="72990" y="11482"/>
                  </a:lnTo>
                  <a:lnTo>
                    <a:pt x="70666" y="10672"/>
                  </a:lnTo>
                  <a:lnTo>
                    <a:pt x="68349" y="10068"/>
                  </a:lnTo>
                  <a:lnTo>
                    <a:pt x="66031" y="9465"/>
                  </a:lnTo>
                  <a:lnTo>
                    <a:pt x="63707" y="9060"/>
                  </a:lnTo>
                  <a:lnTo>
                    <a:pt x="61238" y="8663"/>
                  </a:lnTo>
                  <a:lnTo>
                    <a:pt x="58761" y="8456"/>
                  </a:lnTo>
                  <a:lnTo>
                    <a:pt x="56285" y="8456"/>
                  </a:lnTo>
                  <a:lnTo>
                    <a:pt x="56285" y="8456"/>
                  </a:lnTo>
                  <a:lnTo>
                    <a:pt x="52888" y="8456"/>
                  </a:lnTo>
                  <a:lnTo>
                    <a:pt x="49485" y="8861"/>
                  </a:lnTo>
                  <a:lnTo>
                    <a:pt x="46082" y="9465"/>
                  </a:lnTo>
                  <a:lnTo>
                    <a:pt x="42838" y="10473"/>
                  </a:lnTo>
                  <a:lnTo>
                    <a:pt x="42838" y="10473"/>
                  </a:lnTo>
                  <a:lnTo>
                    <a:pt x="41904" y="8663"/>
                  </a:lnTo>
                  <a:lnTo>
                    <a:pt x="40977" y="7249"/>
                  </a:lnTo>
                  <a:lnTo>
                    <a:pt x="39898" y="5844"/>
                  </a:lnTo>
                  <a:lnTo>
                    <a:pt x="38971" y="4637"/>
                  </a:lnTo>
                  <a:lnTo>
                    <a:pt x="37885" y="3629"/>
                  </a:lnTo>
                  <a:lnTo>
                    <a:pt x="36958" y="2818"/>
                  </a:lnTo>
                  <a:lnTo>
                    <a:pt x="34946" y="1612"/>
                  </a:lnTo>
                  <a:lnTo>
                    <a:pt x="33250" y="810"/>
                  </a:lnTo>
                  <a:lnTo>
                    <a:pt x="31853" y="405"/>
                  </a:lnTo>
                  <a:lnTo>
                    <a:pt x="30615" y="0"/>
                  </a:lnTo>
                  <a:lnTo>
                    <a:pt x="30615" y="0"/>
                  </a:lnTo>
                  <a:lnTo>
                    <a:pt x="30000" y="1612"/>
                  </a:lnTo>
                  <a:lnTo>
                    <a:pt x="29384" y="3224"/>
                  </a:lnTo>
                  <a:lnTo>
                    <a:pt x="28761" y="5637"/>
                  </a:lnTo>
                  <a:lnTo>
                    <a:pt x="28146" y="8258"/>
                  </a:lnTo>
                  <a:lnTo>
                    <a:pt x="27834" y="11482"/>
                  </a:lnTo>
                  <a:lnTo>
                    <a:pt x="27682" y="14698"/>
                  </a:lnTo>
                  <a:lnTo>
                    <a:pt x="27682" y="16516"/>
                  </a:lnTo>
                  <a:lnTo>
                    <a:pt x="27987" y="18327"/>
                  </a:lnTo>
                  <a:lnTo>
                    <a:pt x="27987" y="18327"/>
                  </a:lnTo>
                  <a:lnTo>
                    <a:pt x="25822" y="20137"/>
                  </a:lnTo>
                  <a:lnTo>
                    <a:pt x="23352" y="22551"/>
                  </a:lnTo>
                  <a:lnTo>
                    <a:pt x="20723" y="25974"/>
                  </a:lnTo>
                  <a:lnTo>
                    <a:pt x="17936" y="29801"/>
                  </a:lnTo>
                  <a:lnTo>
                    <a:pt x="15307" y="34025"/>
                  </a:lnTo>
                  <a:lnTo>
                    <a:pt x="12838" y="38456"/>
                  </a:lnTo>
                  <a:lnTo>
                    <a:pt x="11752" y="40879"/>
                  </a:lnTo>
                  <a:lnTo>
                    <a:pt x="10825" y="43292"/>
                  </a:lnTo>
                  <a:lnTo>
                    <a:pt x="9898" y="45706"/>
                  </a:lnTo>
                  <a:lnTo>
                    <a:pt x="9276" y="47922"/>
                  </a:lnTo>
                  <a:lnTo>
                    <a:pt x="3555" y="47922"/>
                  </a:lnTo>
                  <a:lnTo>
                    <a:pt x="3555" y="47922"/>
                  </a:lnTo>
                  <a:lnTo>
                    <a:pt x="2939" y="48120"/>
                  </a:lnTo>
                  <a:lnTo>
                    <a:pt x="2165" y="48327"/>
                  </a:lnTo>
                  <a:lnTo>
                    <a:pt x="1549" y="48724"/>
                  </a:lnTo>
                  <a:lnTo>
                    <a:pt x="1085" y="49327"/>
                  </a:lnTo>
                  <a:lnTo>
                    <a:pt x="622" y="49931"/>
                  </a:lnTo>
                  <a:lnTo>
                    <a:pt x="311" y="50741"/>
                  </a:lnTo>
                  <a:lnTo>
                    <a:pt x="158" y="51749"/>
                  </a:lnTo>
                  <a:lnTo>
                    <a:pt x="0" y="52551"/>
                  </a:lnTo>
                  <a:lnTo>
                    <a:pt x="0" y="71077"/>
                  </a:lnTo>
                  <a:lnTo>
                    <a:pt x="0" y="71077"/>
                  </a:lnTo>
                  <a:lnTo>
                    <a:pt x="158" y="72085"/>
                  </a:lnTo>
                  <a:lnTo>
                    <a:pt x="311" y="72887"/>
                  </a:lnTo>
                  <a:lnTo>
                    <a:pt x="622" y="73689"/>
                  </a:lnTo>
                  <a:lnTo>
                    <a:pt x="1085" y="74293"/>
                  </a:lnTo>
                  <a:lnTo>
                    <a:pt x="1549" y="74896"/>
                  </a:lnTo>
                  <a:lnTo>
                    <a:pt x="2165" y="75301"/>
                  </a:lnTo>
                  <a:lnTo>
                    <a:pt x="2939" y="75706"/>
                  </a:lnTo>
                  <a:lnTo>
                    <a:pt x="3555" y="75706"/>
                  </a:lnTo>
                  <a:lnTo>
                    <a:pt x="9587" y="75706"/>
                  </a:lnTo>
                  <a:lnTo>
                    <a:pt x="9587" y="75706"/>
                  </a:lnTo>
                  <a:lnTo>
                    <a:pt x="10050" y="77318"/>
                  </a:lnTo>
                  <a:lnTo>
                    <a:pt x="10673" y="79129"/>
                  </a:lnTo>
                  <a:lnTo>
                    <a:pt x="12215" y="82551"/>
                  </a:lnTo>
                  <a:lnTo>
                    <a:pt x="14069" y="85775"/>
                  </a:lnTo>
                  <a:lnTo>
                    <a:pt x="16393" y="88991"/>
                  </a:lnTo>
                  <a:lnTo>
                    <a:pt x="18869" y="92017"/>
                  </a:lnTo>
                  <a:lnTo>
                    <a:pt x="21650" y="94836"/>
                  </a:lnTo>
                  <a:lnTo>
                    <a:pt x="24742" y="97448"/>
                  </a:lnTo>
                  <a:lnTo>
                    <a:pt x="27987" y="99465"/>
                  </a:lnTo>
                  <a:lnTo>
                    <a:pt x="27987" y="119999"/>
                  </a:lnTo>
                  <a:lnTo>
                    <a:pt x="32317" y="119999"/>
                  </a:lnTo>
                  <a:lnTo>
                    <a:pt x="40050" y="106310"/>
                  </a:lnTo>
                  <a:lnTo>
                    <a:pt x="40050" y="106310"/>
                  </a:lnTo>
                  <a:lnTo>
                    <a:pt x="43917" y="107715"/>
                  </a:lnTo>
                  <a:lnTo>
                    <a:pt x="47936" y="108525"/>
                  </a:lnTo>
                  <a:lnTo>
                    <a:pt x="52114" y="109129"/>
                  </a:lnTo>
                  <a:lnTo>
                    <a:pt x="56285" y="109327"/>
                  </a:lnTo>
                  <a:lnTo>
                    <a:pt x="56285" y="109327"/>
                  </a:lnTo>
                  <a:lnTo>
                    <a:pt x="60463" y="109129"/>
                  </a:lnTo>
                  <a:lnTo>
                    <a:pt x="64641" y="108525"/>
                  </a:lnTo>
                  <a:lnTo>
                    <a:pt x="68660" y="107715"/>
                  </a:lnTo>
                  <a:lnTo>
                    <a:pt x="72526" y="106310"/>
                  </a:lnTo>
                  <a:lnTo>
                    <a:pt x="79949" y="119999"/>
                  </a:lnTo>
                  <a:lnTo>
                    <a:pt x="84742" y="119999"/>
                  </a:lnTo>
                  <a:lnTo>
                    <a:pt x="84742" y="99465"/>
                  </a:lnTo>
                  <a:lnTo>
                    <a:pt x="84742" y="99465"/>
                  </a:lnTo>
                  <a:lnTo>
                    <a:pt x="86907" y="98258"/>
                  </a:lnTo>
                  <a:lnTo>
                    <a:pt x="88914" y="96844"/>
                  </a:lnTo>
                  <a:lnTo>
                    <a:pt x="90774" y="95439"/>
                  </a:lnTo>
                  <a:lnTo>
                    <a:pt x="92628" y="93827"/>
                  </a:lnTo>
                  <a:lnTo>
                    <a:pt x="94330" y="92017"/>
                  </a:lnTo>
                  <a:lnTo>
                    <a:pt x="95873" y="90198"/>
                  </a:lnTo>
                  <a:lnTo>
                    <a:pt x="97422" y="88189"/>
                  </a:lnTo>
                  <a:lnTo>
                    <a:pt x="98812" y="85974"/>
                  </a:lnTo>
                  <a:lnTo>
                    <a:pt x="99892" y="83758"/>
                  </a:lnTo>
                  <a:lnTo>
                    <a:pt x="100977" y="81543"/>
                  </a:lnTo>
                  <a:lnTo>
                    <a:pt x="102057" y="79129"/>
                  </a:lnTo>
                  <a:lnTo>
                    <a:pt x="102831" y="76508"/>
                  </a:lnTo>
                  <a:lnTo>
                    <a:pt x="103606" y="73896"/>
                  </a:lnTo>
                  <a:lnTo>
                    <a:pt x="104069" y="71077"/>
                  </a:lnTo>
                  <a:lnTo>
                    <a:pt x="104533" y="68258"/>
                  </a:lnTo>
                  <a:lnTo>
                    <a:pt x="104844" y="65439"/>
                  </a:lnTo>
                  <a:lnTo>
                    <a:pt x="104844" y="65439"/>
                  </a:lnTo>
                  <a:lnTo>
                    <a:pt x="104844" y="6281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8" name="Shape 148"/>
            <p:cNvSpPr/>
            <p:nvPr/>
          </p:nvSpPr>
          <p:spPr>
            <a:xfrm>
              <a:off x="645650" y="3820725"/>
              <a:ext cx="34200" cy="34200"/>
            </a:xfrm>
            <a:custGeom>
              <a:avLst/>
              <a:gdLst/>
              <a:ahLst/>
              <a:cxnLst/>
              <a:rect l="0" t="0" r="0" b="0"/>
              <a:pathLst>
                <a:path w="120000" h="120000" fill="none" extrusionOk="0">
                  <a:moveTo>
                    <a:pt x="60043" y="119912"/>
                  </a:moveTo>
                  <a:lnTo>
                    <a:pt x="60043" y="119912"/>
                  </a:lnTo>
                  <a:lnTo>
                    <a:pt x="47208" y="117802"/>
                  </a:lnTo>
                  <a:lnTo>
                    <a:pt x="36483" y="115692"/>
                  </a:lnTo>
                  <a:lnTo>
                    <a:pt x="25758" y="109274"/>
                  </a:lnTo>
                  <a:lnTo>
                    <a:pt x="17230" y="102857"/>
                  </a:lnTo>
                  <a:lnTo>
                    <a:pt x="10813" y="94241"/>
                  </a:lnTo>
                  <a:lnTo>
                    <a:pt x="4395" y="83516"/>
                  </a:lnTo>
                  <a:lnTo>
                    <a:pt x="2197" y="72879"/>
                  </a:lnTo>
                  <a:lnTo>
                    <a:pt x="87" y="59956"/>
                  </a:lnTo>
                  <a:lnTo>
                    <a:pt x="87" y="59956"/>
                  </a:lnTo>
                  <a:lnTo>
                    <a:pt x="2197" y="47120"/>
                  </a:lnTo>
                  <a:lnTo>
                    <a:pt x="4395" y="36483"/>
                  </a:lnTo>
                  <a:lnTo>
                    <a:pt x="10813" y="27868"/>
                  </a:lnTo>
                  <a:lnTo>
                    <a:pt x="17230" y="17142"/>
                  </a:lnTo>
                  <a:lnTo>
                    <a:pt x="25758" y="10725"/>
                  </a:lnTo>
                  <a:lnTo>
                    <a:pt x="36483" y="6505"/>
                  </a:lnTo>
                  <a:lnTo>
                    <a:pt x="47208" y="2197"/>
                  </a:lnTo>
                  <a:lnTo>
                    <a:pt x="60043" y="87"/>
                  </a:lnTo>
                  <a:lnTo>
                    <a:pt x="60043" y="87"/>
                  </a:lnTo>
                  <a:lnTo>
                    <a:pt x="70769" y="2197"/>
                  </a:lnTo>
                  <a:lnTo>
                    <a:pt x="83604" y="6505"/>
                  </a:lnTo>
                  <a:lnTo>
                    <a:pt x="92131" y="10725"/>
                  </a:lnTo>
                  <a:lnTo>
                    <a:pt x="102857" y="17142"/>
                  </a:lnTo>
                  <a:lnTo>
                    <a:pt x="109274" y="27868"/>
                  </a:lnTo>
                  <a:lnTo>
                    <a:pt x="113582" y="36483"/>
                  </a:lnTo>
                  <a:lnTo>
                    <a:pt x="117802" y="47120"/>
                  </a:lnTo>
                  <a:lnTo>
                    <a:pt x="120000" y="59956"/>
                  </a:lnTo>
                  <a:lnTo>
                    <a:pt x="120000" y="59956"/>
                  </a:lnTo>
                  <a:lnTo>
                    <a:pt x="117802" y="72879"/>
                  </a:lnTo>
                  <a:lnTo>
                    <a:pt x="113582" y="83516"/>
                  </a:lnTo>
                  <a:lnTo>
                    <a:pt x="109274" y="94241"/>
                  </a:lnTo>
                  <a:lnTo>
                    <a:pt x="102857" y="102857"/>
                  </a:lnTo>
                  <a:lnTo>
                    <a:pt x="92131" y="109274"/>
                  </a:lnTo>
                  <a:lnTo>
                    <a:pt x="83604" y="115692"/>
                  </a:lnTo>
                  <a:lnTo>
                    <a:pt x="70769" y="117802"/>
                  </a:lnTo>
                  <a:lnTo>
                    <a:pt x="60043" y="119912"/>
                  </a:lnTo>
                  <a:lnTo>
                    <a:pt x="60043" y="11991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9" name="Shape 149"/>
            <p:cNvSpPr/>
            <p:nvPr/>
          </p:nvSpPr>
          <p:spPr>
            <a:xfrm>
              <a:off x="747950" y="3753750"/>
              <a:ext cx="85200" cy="12300"/>
            </a:xfrm>
            <a:custGeom>
              <a:avLst/>
              <a:gdLst/>
              <a:ahLst/>
              <a:cxnLst/>
              <a:rect l="0" t="0" r="0" b="0"/>
              <a:pathLst>
                <a:path w="120000" h="120000" fill="none" extrusionOk="0">
                  <a:moveTo>
                    <a:pt x="119964" y="120000"/>
                  </a:moveTo>
                  <a:lnTo>
                    <a:pt x="119964" y="120000"/>
                  </a:lnTo>
                  <a:lnTo>
                    <a:pt x="113104" y="90000"/>
                  </a:lnTo>
                  <a:lnTo>
                    <a:pt x="106279" y="65901"/>
                  </a:lnTo>
                  <a:lnTo>
                    <a:pt x="99419" y="47950"/>
                  </a:lnTo>
                  <a:lnTo>
                    <a:pt x="91715" y="30000"/>
                  </a:lnTo>
                  <a:lnTo>
                    <a:pt x="83975" y="18196"/>
                  </a:lnTo>
                  <a:lnTo>
                    <a:pt x="76270" y="6147"/>
                  </a:lnTo>
                  <a:lnTo>
                    <a:pt x="67722" y="0"/>
                  </a:lnTo>
                  <a:lnTo>
                    <a:pt x="59982" y="0"/>
                  </a:lnTo>
                  <a:lnTo>
                    <a:pt x="51433" y="0"/>
                  </a:lnTo>
                  <a:lnTo>
                    <a:pt x="43729" y="6147"/>
                  </a:lnTo>
                  <a:lnTo>
                    <a:pt x="35989" y="18196"/>
                  </a:lnTo>
                  <a:lnTo>
                    <a:pt x="28284" y="30000"/>
                  </a:lnTo>
                  <a:lnTo>
                    <a:pt x="20580" y="47950"/>
                  </a:lnTo>
                  <a:lnTo>
                    <a:pt x="12875" y="65901"/>
                  </a:lnTo>
                  <a:lnTo>
                    <a:pt x="6015" y="90000"/>
                  </a:lnTo>
                  <a:lnTo>
                    <a:pt x="35" y="1200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grpSp>
      <p:grpSp>
        <p:nvGrpSpPr>
          <p:cNvPr id="150" name="Shape 150"/>
          <p:cNvGrpSpPr/>
          <p:nvPr/>
        </p:nvGrpSpPr>
        <p:grpSpPr>
          <a:xfrm>
            <a:off x="1403648" y="2252351"/>
            <a:ext cx="405153" cy="638797"/>
            <a:chOff x="6718575" y="2318625"/>
            <a:chExt cx="256800" cy="407500"/>
          </a:xfrm>
        </p:grpSpPr>
        <p:sp>
          <p:nvSpPr>
            <p:cNvPr id="151" name="Shape 151"/>
            <p:cNvSpPr/>
            <p:nvPr/>
          </p:nvSpPr>
          <p:spPr>
            <a:xfrm>
              <a:off x="6795900" y="2673600"/>
              <a:ext cx="102300" cy="22500"/>
            </a:xfrm>
            <a:custGeom>
              <a:avLst/>
              <a:gdLst/>
              <a:ahLst/>
              <a:cxnLst/>
              <a:rect l="0" t="0" r="0" b="0"/>
              <a:pathLst>
                <a:path w="120000" h="120000" fill="none" extrusionOk="0">
                  <a:moveTo>
                    <a:pt x="120000" y="120000"/>
                  </a:moveTo>
                  <a:lnTo>
                    <a:pt x="120000" y="133"/>
                  </a:lnTo>
                  <a:lnTo>
                    <a:pt x="0" y="133"/>
                  </a:lnTo>
                  <a:lnTo>
                    <a:pt x="0" y="120000"/>
                  </a:lnTo>
                  <a:lnTo>
                    <a:pt x="120000" y="12000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52" name="Shape 152"/>
            <p:cNvSpPr/>
            <p:nvPr/>
          </p:nvSpPr>
          <p:spPr>
            <a:xfrm>
              <a:off x="6795900" y="2650475"/>
              <a:ext cx="102300" cy="22500"/>
            </a:xfrm>
            <a:custGeom>
              <a:avLst/>
              <a:gdLst/>
              <a:ahLst/>
              <a:cxnLst/>
              <a:rect l="0" t="0" r="0" b="0"/>
              <a:pathLst>
                <a:path w="120000" h="120000" fill="none" extrusionOk="0">
                  <a:moveTo>
                    <a:pt x="120000" y="119866"/>
                  </a:moveTo>
                  <a:lnTo>
                    <a:pt x="120000" y="0"/>
                  </a:lnTo>
                  <a:lnTo>
                    <a:pt x="0" y="0"/>
                  </a:lnTo>
                  <a:lnTo>
                    <a:pt x="0" y="119866"/>
                  </a:lnTo>
                  <a:lnTo>
                    <a:pt x="120000" y="119866"/>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53" name="Shape 153"/>
            <p:cNvSpPr/>
            <p:nvPr/>
          </p:nvSpPr>
          <p:spPr>
            <a:xfrm>
              <a:off x="6795900" y="2696125"/>
              <a:ext cx="102300" cy="30000"/>
            </a:xfrm>
            <a:custGeom>
              <a:avLst/>
              <a:gdLst/>
              <a:ahLst/>
              <a:cxnLst/>
              <a:rect l="0" t="0" r="0" b="0"/>
              <a:pathLst>
                <a:path w="120000" h="120000" fill="none" extrusionOk="0">
                  <a:moveTo>
                    <a:pt x="0" y="100"/>
                  </a:moveTo>
                  <a:lnTo>
                    <a:pt x="0" y="17171"/>
                  </a:lnTo>
                  <a:lnTo>
                    <a:pt x="0" y="17171"/>
                  </a:lnTo>
                  <a:lnTo>
                    <a:pt x="703" y="31933"/>
                  </a:lnTo>
                  <a:lnTo>
                    <a:pt x="2873" y="46594"/>
                  </a:lnTo>
                  <a:lnTo>
                    <a:pt x="5718" y="58744"/>
                  </a:lnTo>
                  <a:lnTo>
                    <a:pt x="10000" y="66175"/>
                  </a:lnTo>
                  <a:lnTo>
                    <a:pt x="54985" y="117489"/>
                  </a:lnTo>
                  <a:lnTo>
                    <a:pt x="54985" y="117489"/>
                  </a:lnTo>
                  <a:lnTo>
                    <a:pt x="60000" y="119899"/>
                  </a:lnTo>
                  <a:lnTo>
                    <a:pt x="60000" y="119899"/>
                  </a:lnTo>
                  <a:lnTo>
                    <a:pt x="64985" y="117489"/>
                  </a:lnTo>
                  <a:lnTo>
                    <a:pt x="110000" y="66175"/>
                  </a:lnTo>
                  <a:lnTo>
                    <a:pt x="110000" y="66175"/>
                  </a:lnTo>
                  <a:lnTo>
                    <a:pt x="114281" y="58744"/>
                  </a:lnTo>
                  <a:lnTo>
                    <a:pt x="117126" y="46594"/>
                  </a:lnTo>
                  <a:lnTo>
                    <a:pt x="119266" y="31933"/>
                  </a:lnTo>
                  <a:lnTo>
                    <a:pt x="120000" y="17171"/>
                  </a:lnTo>
                  <a:lnTo>
                    <a:pt x="120000" y="100"/>
                  </a:lnTo>
                  <a:lnTo>
                    <a:pt x="0" y="10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54" name="Shape 154"/>
            <p:cNvSpPr/>
            <p:nvPr/>
          </p:nvSpPr>
          <p:spPr>
            <a:xfrm>
              <a:off x="6784925" y="2459275"/>
              <a:ext cx="35400" cy="166800"/>
            </a:xfrm>
            <a:custGeom>
              <a:avLst/>
              <a:gdLst/>
              <a:ahLst/>
              <a:cxnLst/>
              <a:rect l="0" t="0" r="0" b="0"/>
              <a:pathLst>
                <a:path w="120000" h="120000" fill="none" extrusionOk="0">
                  <a:moveTo>
                    <a:pt x="119915" y="119982"/>
                  </a:moveTo>
                  <a:lnTo>
                    <a:pt x="119915" y="119982"/>
                  </a:lnTo>
                  <a:lnTo>
                    <a:pt x="49646" y="51235"/>
                  </a:lnTo>
                  <a:lnTo>
                    <a:pt x="84" y="17"/>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55" name="Shape 155"/>
            <p:cNvSpPr/>
            <p:nvPr/>
          </p:nvSpPr>
          <p:spPr>
            <a:xfrm>
              <a:off x="6718575" y="2318625"/>
              <a:ext cx="256800" cy="307500"/>
            </a:xfrm>
            <a:custGeom>
              <a:avLst/>
              <a:gdLst/>
              <a:ahLst/>
              <a:cxnLst/>
              <a:rect l="0" t="0" r="0" b="0"/>
              <a:pathLst>
                <a:path w="120000" h="120000" fill="none" extrusionOk="0">
                  <a:moveTo>
                    <a:pt x="83887" y="119990"/>
                  </a:moveTo>
                  <a:lnTo>
                    <a:pt x="83887" y="119990"/>
                  </a:lnTo>
                  <a:lnTo>
                    <a:pt x="85312" y="114761"/>
                  </a:lnTo>
                  <a:lnTo>
                    <a:pt x="87297" y="109776"/>
                  </a:lnTo>
                  <a:lnTo>
                    <a:pt x="89573" y="105025"/>
                  </a:lnTo>
                  <a:lnTo>
                    <a:pt x="92130" y="100743"/>
                  </a:lnTo>
                  <a:lnTo>
                    <a:pt x="94979" y="96704"/>
                  </a:lnTo>
                  <a:lnTo>
                    <a:pt x="97816" y="92665"/>
                  </a:lnTo>
                  <a:lnTo>
                    <a:pt x="104074" y="85066"/>
                  </a:lnTo>
                  <a:lnTo>
                    <a:pt x="107203" y="81261"/>
                  </a:lnTo>
                  <a:lnTo>
                    <a:pt x="110040" y="77466"/>
                  </a:lnTo>
                  <a:lnTo>
                    <a:pt x="112609" y="73662"/>
                  </a:lnTo>
                  <a:lnTo>
                    <a:pt x="115166" y="69389"/>
                  </a:lnTo>
                  <a:lnTo>
                    <a:pt x="117151" y="65106"/>
                  </a:lnTo>
                  <a:lnTo>
                    <a:pt x="118575" y="60356"/>
                  </a:lnTo>
                  <a:lnTo>
                    <a:pt x="119427" y="55371"/>
                  </a:lnTo>
                  <a:lnTo>
                    <a:pt x="119708" y="52756"/>
                  </a:lnTo>
                  <a:lnTo>
                    <a:pt x="120000" y="50142"/>
                  </a:lnTo>
                  <a:lnTo>
                    <a:pt x="120000" y="50142"/>
                  </a:lnTo>
                  <a:lnTo>
                    <a:pt x="119427" y="44913"/>
                  </a:lnTo>
                  <a:lnTo>
                    <a:pt x="118575" y="39928"/>
                  </a:lnTo>
                  <a:lnTo>
                    <a:pt x="117151" y="35167"/>
                  </a:lnTo>
                  <a:lnTo>
                    <a:pt x="115166" y="30660"/>
                  </a:lnTo>
                  <a:lnTo>
                    <a:pt x="112609" y="26144"/>
                  </a:lnTo>
                  <a:lnTo>
                    <a:pt x="109760" y="22105"/>
                  </a:lnTo>
                  <a:lnTo>
                    <a:pt x="106059" y="18300"/>
                  </a:lnTo>
                  <a:lnTo>
                    <a:pt x="102370" y="14740"/>
                  </a:lnTo>
                  <a:lnTo>
                    <a:pt x="98096" y="11413"/>
                  </a:lnTo>
                  <a:lnTo>
                    <a:pt x="93555" y="8565"/>
                  </a:lnTo>
                  <a:lnTo>
                    <a:pt x="88429" y="6184"/>
                  </a:lnTo>
                  <a:lnTo>
                    <a:pt x="83315" y="4048"/>
                  </a:lnTo>
                  <a:lnTo>
                    <a:pt x="77910" y="2380"/>
                  </a:lnTo>
                  <a:lnTo>
                    <a:pt x="71943" y="956"/>
                  </a:lnTo>
                  <a:lnTo>
                    <a:pt x="66258" y="243"/>
                  </a:lnTo>
                  <a:lnTo>
                    <a:pt x="60000" y="9"/>
                  </a:lnTo>
                  <a:lnTo>
                    <a:pt x="60000" y="9"/>
                  </a:lnTo>
                  <a:lnTo>
                    <a:pt x="53741" y="243"/>
                  </a:lnTo>
                  <a:lnTo>
                    <a:pt x="48056" y="956"/>
                  </a:lnTo>
                  <a:lnTo>
                    <a:pt x="42089" y="2380"/>
                  </a:lnTo>
                  <a:lnTo>
                    <a:pt x="36684" y="4048"/>
                  </a:lnTo>
                  <a:lnTo>
                    <a:pt x="31558" y="6184"/>
                  </a:lnTo>
                  <a:lnTo>
                    <a:pt x="26444" y="8565"/>
                  </a:lnTo>
                  <a:lnTo>
                    <a:pt x="21891" y="11413"/>
                  </a:lnTo>
                  <a:lnTo>
                    <a:pt x="17629" y="14740"/>
                  </a:lnTo>
                  <a:lnTo>
                    <a:pt x="13928" y="18300"/>
                  </a:lnTo>
                  <a:lnTo>
                    <a:pt x="10239" y="22105"/>
                  </a:lnTo>
                  <a:lnTo>
                    <a:pt x="7390" y="26144"/>
                  </a:lnTo>
                  <a:lnTo>
                    <a:pt x="4833" y="30660"/>
                  </a:lnTo>
                  <a:lnTo>
                    <a:pt x="2848" y="35167"/>
                  </a:lnTo>
                  <a:lnTo>
                    <a:pt x="1424" y="39928"/>
                  </a:lnTo>
                  <a:lnTo>
                    <a:pt x="572" y="44913"/>
                  </a:lnTo>
                  <a:lnTo>
                    <a:pt x="0" y="50142"/>
                  </a:lnTo>
                  <a:lnTo>
                    <a:pt x="0" y="50142"/>
                  </a:lnTo>
                  <a:lnTo>
                    <a:pt x="280" y="52756"/>
                  </a:lnTo>
                  <a:lnTo>
                    <a:pt x="572" y="55371"/>
                  </a:lnTo>
                  <a:lnTo>
                    <a:pt x="1424" y="60356"/>
                  </a:lnTo>
                  <a:lnTo>
                    <a:pt x="2848" y="65106"/>
                  </a:lnTo>
                  <a:lnTo>
                    <a:pt x="4833" y="69389"/>
                  </a:lnTo>
                  <a:lnTo>
                    <a:pt x="7390" y="73662"/>
                  </a:lnTo>
                  <a:lnTo>
                    <a:pt x="9947" y="77466"/>
                  </a:lnTo>
                  <a:lnTo>
                    <a:pt x="12796" y="81261"/>
                  </a:lnTo>
                  <a:lnTo>
                    <a:pt x="15925" y="85066"/>
                  </a:lnTo>
                  <a:lnTo>
                    <a:pt x="22183" y="92665"/>
                  </a:lnTo>
                  <a:lnTo>
                    <a:pt x="25020" y="96704"/>
                  </a:lnTo>
                  <a:lnTo>
                    <a:pt x="27869" y="100743"/>
                  </a:lnTo>
                  <a:lnTo>
                    <a:pt x="30426" y="105025"/>
                  </a:lnTo>
                  <a:lnTo>
                    <a:pt x="32702" y="109776"/>
                  </a:lnTo>
                  <a:lnTo>
                    <a:pt x="34687" y="114761"/>
                  </a:lnTo>
                  <a:lnTo>
                    <a:pt x="36112" y="11999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56" name="Shape 156"/>
            <p:cNvSpPr/>
            <p:nvPr/>
          </p:nvSpPr>
          <p:spPr>
            <a:xfrm>
              <a:off x="6873825" y="2459275"/>
              <a:ext cx="35400" cy="166800"/>
            </a:xfrm>
            <a:custGeom>
              <a:avLst/>
              <a:gdLst/>
              <a:ahLst/>
              <a:cxnLst/>
              <a:rect l="0" t="0" r="0" b="0"/>
              <a:pathLst>
                <a:path w="120000" h="120000" fill="none" extrusionOk="0">
                  <a:moveTo>
                    <a:pt x="119915" y="17"/>
                  </a:moveTo>
                  <a:lnTo>
                    <a:pt x="119915" y="17"/>
                  </a:lnTo>
                  <a:lnTo>
                    <a:pt x="70353" y="51235"/>
                  </a:lnTo>
                  <a:lnTo>
                    <a:pt x="84" y="11998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57" name="Shape 157"/>
            <p:cNvSpPr/>
            <p:nvPr/>
          </p:nvSpPr>
          <p:spPr>
            <a:xfrm>
              <a:off x="6801975" y="2453200"/>
              <a:ext cx="90300" cy="19500"/>
            </a:xfrm>
            <a:custGeom>
              <a:avLst/>
              <a:gdLst/>
              <a:ahLst/>
              <a:cxnLst/>
              <a:rect l="0" t="0" r="0" b="0"/>
              <a:pathLst>
                <a:path w="120000" h="120000" fill="none" extrusionOk="0">
                  <a:moveTo>
                    <a:pt x="33" y="11230"/>
                  </a:moveTo>
                  <a:lnTo>
                    <a:pt x="27587" y="120000"/>
                  </a:lnTo>
                  <a:lnTo>
                    <a:pt x="55141" y="11230"/>
                  </a:lnTo>
                  <a:lnTo>
                    <a:pt x="55141" y="11230"/>
                  </a:lnTo>
                  <a:lnTo>
                    <a:pt x="57570" y="3846"/>
                  </a:lnTo>
                  <a:lnTo>
                    <a:pt x="60000" y="0"/>
                  </a:lnTo>
                  <a:lnTo>
                    <a:pt x="62429" y="3846"/>
                  </a:lnTo>
                  <a:lnTo>
                    <a:pt x="64858" y="11230"/>
                  </a:lnTo>
                  <a:lnTo>
                    <a:pt x="92412" y="120000"/>
                  </a:lnTo>
                  <a:lnTo>
                    <a:pt x="119966" y="1123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58" name="Shape 158"/>
            <p:cNvSpPr/>
            <p:nvPr/>
          </p:nvSpPr>
          <p:spPr>
            <a:xfrm>
              <a:off x="6795900" y="2628550"/>
              <a:ext cx="102300" cy="0"/>
            </a:xfrm>
            <a:custGeom>
              <a:avLst/>
              <a:gdLst/>
              <a:ahLst/>
              <a:cxnLst/>
              <a:rect l="0" t="0" r="0" b="0"/>
              <a:pathLst>
                <a:path w="120000" h="120000" fill="none" extrusionOk="0">
                  <a:moveTo>
                    <a:pt x="0" y="120000"/>
                  </a:moveTo>
                  <a:lnTo>
                    <a:pt x="120000" y="1200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grpSp>
      <p:sp>
        <p:nvSpPr>
          <p:cNvPr id="2" name="CuadroTexto 1">
            <a:extLst>
              <a:ext uri="{FF2B5EF4-FFF2-40B4-BE49-F238E27FC236}">
                <a16:creationId xmlns:a16="http://schemas.microsoft.com/office/drawing/2014/main" id="{2BA1DEB5-AE67-B14A-B9EA-940517D383E9}"/>
              </a:ext>
            </a:extLst>
          </p:cNvPr>
          <p:cNvSpPr txBox="1"/>
          <p:nvPr/>
        </p:nvSpPr>
        <p:spPr>
          <a:xfrm>
            <a:off x="2734211" y="2263120"/>
            <a:ext cx="6120680" cy="2462213"/>
          </a:xfrm>
          <a:prstGeom prst="rect">
            <a:avLst/>
          </a:prstGeom>
          <a:noFill/>
        </p:spPr>
        <p:txBody>
          <a:bodyPr wrap="square" rtlCol="0">
            <a:spAutoFit/>
          </a:bodyPr>
          <a:lstStyle/>
          <a:p>
            <a:pPr marL="285750" indent="-285750">
              <a:buFont typeface="Arial" panose="020B0604020202020204" pitchFamily="34" charset="0"/>
              <a:buChar char="•"/>
            </a:pPr>
            <a:r>
              <a:rPr lang="es-ES" dirty="0">
                <a:solidFill>
                  <a:schemeClr val="bg1"/>
                </a:solidFill>
              </a:rPr>
              <a:t>Crear, ver, editar y clonar pruebas.</a:t>
            </a:r>
          </a:p>
          <a:p>
            <a:pPr marL="285750" indent="-285750">
              <a:buFont typeface="Arial" panose="020B0604020202020204" pitchFamily="34" charset="0"/>
              <a:buChar char="•"/>
            </a:pPr>
            <a:r>
              <a:rPr lang="es-ES" dirty="0">
                <a:solidFill>
                  <a:schemeClr val="bg1"/>
                </a:solidFill>
              </a:rPr>
              <a:t>Enlazar a stories, tareas, requerimientos, etc.</a:t>
            </a:r>
          </a:p>
          <a:p>
            <a:pPr marL="285750" indent="-285750">
              <a:buFont typeface="Arial" panose="020B0604020202020204" pitchFamily="34" charset="0"/>
              <a:buChar char="•"/>
            </a:pPr>
            <a:r>
              <a:rPr lang="es-ES" dirty="0">
                <a:solidFill>
                  <a:schemeClr val="bg1"/>
                </a:solidFill>
              </a:rPr>
              <a:t>Integración Agile a los boards de testing.</a:t>
            </a:r>
          </a:p>
          <a:p>
            <a:pPr marL="285750" indent="-285750">
              <a:buFont typeface="Arial" panose="020B0604020202020204" pitchFamily="34" charset="0"/>
              <a:buChar char="•"/>
            </a:pPr>
            <a:r>
              <a:rPr lang="es-ES" dirty="0">
                <a:solidFill>
                  <a:schemeClr val="bg1"/>
                </a:solidFill>
              </a:rPr>
              <a:t>Planificar los ciclos de ejecución de pruebas.</a:t>
            </a:r>
          </a:p>
          <a:p>
            <a:pPr marL="285750" indent="-285750">
              <a:buFont typeface="Arial" panose="020B0604020202020204" pitchFamily="34" charset="0"/>
              <a:buChar char="•"/>
            </a:pPr>
            <a:r>
              <a:rPr lang="es-ES" dirty="0">
                <a:solidFill>
                  <a:schemeClr val="bg1"/>
                </a:solidFill>
              </a:rPr>
              <a:t>Ejecutar pruebas.</a:t>
            </a:r>
          </a:p>
          <a:p>
            <a:pPr marL="285750" indent="-285750">
              <a:buFont typeface="Arial" panose="020B0604020202020204" pitchFamily="34" charset="0"/>
              <a:buChar char="•"/>
            </a:pPr>
            <a:r>
              <a:rPr lang="es-ES" dirty="0">
                <a:solidFill>
                  <a:schemeClr val="bg1"/>
                </a:solidFill>
              </a:rPr>
              <a:t>Enlazar defectos.</a:t>
            </a:r>
          </a:p>
          <a:p>
            <a:pPr marL="285750" indent="-285750">
              <a:buFont typeface="Arial" panose="020B0604020202020204" pitchFamily="34" charset="0"/>
              <a:buChar char="•"/>
            </a:pPr>
            <a:r>
              <a:rPr lang="es-ES" dirty="0">
                <a:solidFill>
                  <a:schemeClr val="bg1"/>
                </a:solidFill>
              </a:rPr>
              <a:t>Navegación focalizada en el proyecto que se está trabajando.</a:t>
            </a:r>
          </a:p>
          <a:p>
            <a:pPr marL="285750" indent="-285750">
              <a:buFont typeface="Arial" panose="020B0604020202020204" pitchFamily="34" charset="0"/>
              <a:buChar char="•"/>
            </a:pPr>
            <a:r>
              <a:rPr lang="es-ES" dirty="0">
                <a:solidFill>
                  <a:schemeClr val="bg1"/>
                </a:solidFill>
              </a:rPr>
              <a:t>Crear reportes con matrices de trazabilidad.</a:t>
            </a:r>
          </a:p>
          <a:p>
            <a:pPr marL="285750" indent="-285750">
              <a:buFont typeface="Arial" panose="020B0604020202020204" pitchFamily="34" charset="0"/>
              <a:buChar char="•"/>
            </a:pPr>
            <a:r>
              <a:rPr lang="es-ES" dirty="0">
                <a:solidFill>
                  <a:schemeClr val="bg1"/>
                </a:solidFill>
              </a:rPr>
              <a:t>Seguir métricas de calidad.</a:t>
            </a:r>
          </a:p>
          <a:p>
            <a:pPr marL="285750" indent="-285750">
              <a:buFont typeface="Arial" panose="020B0604020202020204" pitchFamily="34" charset="0"/>
              <a:buChar char="•"/>
            </a:pPr>
            <a:r>
              <a:rPr lang="es-ES" dirty="0">
                <a:solidFill>
                  <a:schemeClr val="bg1"/>
                </a:solidFill>
              </a:rPr>
              <a:t>Un poderoso buscador de pruebas / defectos.</a:t>
            </a:r>
          </a:p>
          <a:p>
            <a:endParaRPr lang="es-ES_tradnl" dirty="0"/>
          </a:p>
        </p:txBody>
      </p:sp>
    </p:spTree>
    <p:extLst>
      <p:ext uri="{BB962C8B-B14F-4D97-AF65-F5344CB8AC3E}">
        <p14:creationId xmlns:p14="http://schemas.microsoft.com/office/powerpoint/2010/main" val="1121854662"/>
      </p:ext>
    </p:extLst>
  </p:cSld>
  <p:clrMapOvr>
    <a:masterClrMapping/>
  </p:clrMapOvr>
  <p:transition spd="slow">
    <p:cut/>
  </p:transition>
</p:sld>
</file>

<file path=ppt/theme/theme1.xml><?xml version="1.0" encoding="utf-8"?>
<a:theme xmlns:a="http://schemas.openxmlformats.org/drawingml/2006/main" name="Banqu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527</TotalTime>
  <Words>1236</Words>
  <Application>Microsoft Office PowerPoint</Application>
  <PresentationFormat>Presentación en pantalla (16:9)</PresentationFormat>
  <Paragraphs>272</Paragraphs>
  <Slides>45</Slides>
  <Notes>38</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45</vt:i4>
      </vt:variant>
    </vt:vector>
  </HeadingPairs>
  <TitlesOfParts>
    <vt:vector size="52" baseType="lpstr">
      <vt:lpstr>Arial</vt:lpstr>
      <vt:lpstr>Symbol</vt:lpstr>
      <vt:lpstr>Muli</vt:lpstr>
      <vt:lpstr>Times New Roman</vt:lpstr>
      <vt:lpstr>Ebrima</vt:lpstr>
      <vt:lpstr>Calibri</vt:lpstr>
      <vt:lpstr>Banquo template</vt:lpstr>
      <vt:lpstr>AUTOMATION TESTING TOOLS</vt:lpstr>
      <vt:lpstr>Hello!</vt:lpstr>
      <vt:lpstr>TEMAS A TRATAR</vt:lpstr>
      <vt:lpstr>1. Planificación  </vt:lpstr>
      <vt:lpstr>Presentación de PowerPoint</vt:lpstr>
      <vt:lpstr>Planificación</vt:lpstr>
      <vt:lpstr>2. Descripción de las tecnologías  </vt:lpstr>
      <vt:lpstr>Automation Testing Tools</vt:lpstr>
      <vt:lpstr>Zephyr</vt:lpstr>
      <vt:lpstr>Ranorex</vt:lpstr>
      <vt:lpstr>3. Criterios de comparación  </vt:lpstr>
      <vt:lpstr>Categorías </vt:lpstr>
      <vt:lpstr>3.1  Información general </vt:lpstr>
      <vt:lpstr>3.2 Características principales de las herramientas </vt:lpstr>
      <vt:lpstr>3.3 Mantenimiento y formación </vt:lpstr>
      <vt:lpstr>3.4  Hardware </vt:lpstr>
      <vt:lpstr>3.5  Software </vt:lpstr>
      <vt:lpstr>4. Evaluación de los criterios por tecnología   </vt:lpstr>
      <vt:lpstr>Presentación de PowerPoint</vt:lpstr>
      <vt:lpstr>- Autor de la herramienta  - Sede de la empresa  - Fecha de creación  - Versión gratuita del software   - Implementación de la herramienta   - Lenguaje de la herramienta   - Flexibilidad de idiomas   - Tiempo de instalación  </vt:lpstr>
      <vt:lpstr>- Test realizados por la herramienta   - Interfaz gráfica de pruebas  - Tipo de código   - Soporte técnico </vt:lpstr>
      <vt:lpstr>- Cursos de aprendizaje   - Asistencia a los cursos  - Mantenimiento  </vt:lpstr>
      <vt:lpstr>- Memoria RAM  -Almacenamiento externo  </vt:lpstr>
      <vt:lpstr>- Sistema operativo   - Lenguajes de programación disponibles  </vt:lpstr>
      <vt:lpstr>Presentación de PowerPoint</vt:lpstr>
      <vt:lpstr>- Autor de la herramienta  - Sede de la empresa  - Fecha de creación  - Versión gratuita del software   - Implementación de la herramienta   - Lenguaje de la herramienta   - Flexibilidad de idiomas   - Tiempo de instalación  </vt:lpstr>
      <vt:lpstr>- Test realizados por la herramienta   - Interfaz gráfica de pruebas  - Tipo de código   - Soporte técnico </vt:lpstr>
      <vt:lpstr>- Cursos de aprendizaje   - Asistencia a los cursos  - Mantenimiento  </vt:lpstr>
      <vt:lpstr>- Memoria RAM  -Almacenamiento externo  </vt:lpstr>
      <vt:lpstr>- Sistema operativo   - Lenguajes de programación disponibles  </vt:lpstr>
      <vt:lpstr>5. Comparación de las tecnologías   </vt:lpstr>
      <vt:lpstr>Presentación de PowerPoint</vt:lpstr>
      <vt:lpstr>Presentación de PowerPoint</vt:lpstr>
      <vt:lpstr>Presentación de PowerPoint</vt:lpstr>
      <vt:lpstr>Presentación de PowerPoint</vt:lpstr>
      <vt:lpstr>Presentación de PowerPoint</vt:lpstr>
      <vt:lpstr>Presentación de PowerPoint</vt:lpstr>
      <vt:lpstr>6. Recomendaciones  </vt:lpstr>
      <vt:lpstr>SITUACION 1 </vt:lpstr>
      <vt:lpstr>Presentación de PowerPoint</vt:lpstr>
      <vt:lpstr>Presentación de PowerPoint</vt:lpstr>
      <vt:lpstr>SITUACION 2</vt:lpstr>
      <vt:lpstr>Presentación de PowerPoint</vt:lpstr>
      <vt:lpstr>7. Conclusiones  </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dc:title>
  <dc:creator>Sara Maeso</dc:creator>
  <cp:lastModifiedBy>jaime llorente</cp:lastModifiedBy>
  <cp:revision>48</cp:revision>
  <dcterms:modified xsi:type="dcterms:W3CDTF">2019-04-08T20:52:39Z</dcterms:modified>
</cp:coreProperties>
</file>